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6.jpg" ContentType="image/png"/>
  <Override PartName="/ppt/notesSlides/notesSlide6.xml" ContentType="application/vnd.openxmlformats-officedocument.presentationml.notesSlide+xml"/>
  <Override PartName="/ppt/media/image32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5" r:id="rId7"/>
    <p:sldId id="261" r:id="rId8"/>
    <p:sldId id="262" r:id="rId9"/>
    <p:sldId id="263" r:id="rId10"/>
    <p:sldId id="264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6D"/>
    <a:srgbClr val="1B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40" d="100"/>
          <a:sy n="40" d="100"/>
        </p:scale>
        <p:origin x="6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4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10.png"/><Relationship Id="rId10" Type="http://schemas.openxmlformats.org/officeDocument/2006/relationships/image" Target="../media/image27.jpg"/><Relationship Id="rId4" Type="http://schemas.openxmlformats.org/officeDocument/2006/relationships/image" Target="../media/image22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/>
          <p:nvPr/>
        </p:nvSpPr>
        <p:spPr>
          <a:xfrm>
            <a:off x="4548" y="-2076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3"/>
          <p:cNvSpPr/>
          <p:nvPr/>
        </p:nvSpPr>
        <p:spPr>
          <a:xfrm>
            <a:off x="4548" y="228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pic>
        <p:nvPicPr>
          <p:cNvPr id="12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950" y="3318"/>
            <a:ext cx="6747824" cy="4549829"/>
          </a:xfrm>
          <a:prstGeom prst="rect">
            <a:avLst/>
          </a:prstGeom>
        </p:spPr>
      </p:pic>
      <p:pic>
        <p:nvPicPr>
          <p:cNvPr id="14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002" y="418018"/>
            <a:ext cx="6883775" cy="1028109"/>
          </a:xfrm>
          <a:prstGeom prst="rect">
            <a:avLst/>
          </a:prstGeom>
        </p:spPr>
      </p:pic>
      <p:pic>
        <p:nvPicPr>
          <p:cNvPr id="16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1884" y="975327"/>
            <a:ext cx="3056913" cy="1556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33" y="1805883"/>
            <a:ext cx="4723102" cy="23473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97843" y="2700628"/>
            <a:ext cx="5184993" cy="4682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7971" tIns="48986" rIns="97971" bIns="48986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OFFICIAL DRESS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CODE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GUIDELINES</a:t>
            </a:r>
          </a:p>
        </p:txBody>
      </p:sp>
      <p:pic>
        <p:nvPicPr>
          <p:cNvPr id="45" name="object 6"/>
          <p:cNvPicPr/>
          <p:nvPr/>
        </p:nvPicPr>
        <p:blipFill rotWithShape="1">
          <a:blip r:embed="rId7" cstate="print"/>
          <a:srcRect b="54951"/>
          <a:stretch/>
        </p:blipFill>
        <p:spPr>
          <a:xfrm>
            <a:off x="-17333" y="4493949"/>
            <a:ext cx="14626881" cy="37564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805708" y="7313613"/>
            <a:ext cx="3803840" cy="77494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400" b="1" dirty="0" smtClean="0">
                <a:solidFill>
                  <a:srgbClr val="CFCBBF"/>
                </a:solidFill>
                <a:latin typeface="Lucida Sans" panose="020B0602030504020204" pitchFamily="34" charset="0"/>
                <a:ea typeface="Raleway Bold" pitchFamily="34" charset="-122"/>
                <a:cs typeface="Raleway Bold" pitchFamily="34" charset="-120"/>
              </a:rPr>
              <a:t>       By: GM Ahmed </a:t>
            </a:r>
            <a:r>
              <a:rPr lang="en-US" sz="1400" b="1" dirty="0" err="1" smtClean="0">
                <a:solidFill>
                  <a:srgbClr val="CFCBBF"/>
                </a:solidFill>
                <a:latin typeface="Lucida Sans" panose="020B0602030504020204" pitchFamily="34" charset="0"/>
                <a:ea typeface="Raleway Bold" pitchFamily="34" charset="-122"/>
                <a:cs typeface="Raleway Bold" pitchFamily="34" charset="-120"/>
              </a:rPr>
              <a:t>Adly</a:t>
            </a:r>
            <a:endParaRPr lang="en-US" sz="1400" b="1" dirty="0">
              <a:solidFill>
                <a:srgbClr val="CFCBBF"/>
              </a:solidFill>
              <a:latin typeface="Lucida Sans" panose="020B0602030504020204" pitchFamily="34" charset="0"/>
              <a:ea typeface="Raleway Bold" pitchFamily="34" charset="-122"/>
              <a:cs typeface="Raleway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Lucida Sans" panose="020B0602030504020204" pitchFamily="34" charset="0"/>
                <a:ea typeface="Raleway Bold" pitchFamily="34" charset="-122"/>
                <a:cs typeface="Raleway Bold" pitchFamily="34" charset="-120"/>
              </a:rPr>
              <a:t>        </a:t>
            </a:r>
            <a:r>
              <a:rPr lang="en-US" sz="1400" dirty="0" smtClean="0">
                <a:solidFill>
                  <a:srgbClr val="CFCBBF"/>
                </a:solidFill>
                <a:latin typeface="Lucida Sans" panose="020B0602030504020204" pitchFamily="34" charset="0"/>
                <a:ea typeface="Raleway Bold" pitchFamily="34" charset="-122"/>
                <a:cs typeface="Raleway Bold" pitchFamily="34" charset="-120"/>
              </a:rPr>
              <a:t>Chairman </a:t>
            </a:r>
            <a:r>
              <a:rPr lang="en-US" sz="1400" dirty="0">
                <a:solidFill>
                  <a:srgbClr val="CFCBBF"/>
                </a:solidFill>
                <a:latin typeface="Lucida Sans" panose="020B0602030504020204" pitchFamily="34" charset="0"/>
                <a:ea typeface="Raleway Bold" pitchFamily="34" charset="-122"/>
                <a:cs typeface="Raleway Bold" pitchFamily="34" charset="-120"/>
              </a:rPr>
              <a:t>- FIDE Athletes Commission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0610" y="4690483"/>
            <a:ext cx="1676542" cy="3795129"/>
            <a:chOff x="444510" y="5046705"/>
            <a:chExt cx="961142" cy="2102561"/>
          </a:xfrm>
        </p:grpSpPr>
        <p:pic>
          <p:nvPicPr>
            <p:cNvPr id="20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071" y="5171041"/>
              <a:ext cx="584581" cy="1286183"/>
            </a:xfrm>
            <a:prstGeom prst="rect">
              <a:avLst/>
            </a:prstGeom>
          </p:spPr>
        </p:pic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470" y="5462708"/>
              <a:ext cx="921548" cy="1686558"/>
            </a:xfrm>
            <a:prstGeom prst="rect">
              <a:avLst/>
            </a:prstGeom>
          </p:spPr>
        </p:pic>
        <p:sp>
          <p:nvSpPr>
            <p:cNvPr id="22" name="object 21"/>
            <p:cNvSpPr/>
            <p:nvPr/>
          </p:nvSpPr>
          <p:spPr>
            <a:xfrm>
              <a:off x="528865" y="5317058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29">
                  <a:moveTo>
                    <a:pt x="173188" y="0"/>
                  </a:moveTo>
                  <a:lnTo>
                    <a:pt x="0" y="0"/>
                  </a:lnTo>
                  <a:lnTo>
                    <a:pt x="0" y="176324"/>
                  </a:lnTo>
                  <a:lnTo>
                    <a:pt x="173188" y="176324"/>
                  </a:lnTo>
                  <a:lnTo>
                    <a:pt x="173188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2"/>
            <p:cNvSpPr/>
            <p:nvPr/>
          </p:nvSpPr>
          <p:spPr>
            <a:xfrm>
              <a:off x="528865" y="5317058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29">
                  <a:moveTo>
                    <a:pt x="0" y="0"/>
                  </a:moveTo>
                  <a:lnTo>
                    <a:pt x="173188" y="0"/>
                  </a:lnTo>
                  <a:lnTo>
                    <a:pt x="173188" y="176324"/>
                  </a:lnTo>
                  <a:lnTo>
                    <a:pt x="0" y="17632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3"/>
            <p:cNvSpPr/>
            <p:nvPr/>
          </p:nvSpPr>
          <p:spPr>
            <a:xfrm>
              <a:off x="714424" y="5505976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2" y="0"/>
                  </a:moveTo>
                  <a:lnTo>
                    <a:pt x="0" y="0"/>
                  </a:lnTo>
                  <a:lnTo>
                    <a:pt x="0" y="176331"/>
                  </a:lnTo>
                  <a:lnTo>
                    <a:pt x="173182" y="176331"/>
                  </a:lnTo>
                  <a:lnTo>
                    <a:pt x="173182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4"/>
            <p:cNvSpPr/>
            <p:nvPr/>
          </p:nvSpPr>
          <p:spPr>
            <a:xfrm>
              <a:off x="714424" y="5505976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2" y="176331"/>
                  </a:moveTo>
                  <a:lnTo>
                    <a:pt x="0" y="176331"/>
                  </a:lnTo>
                  <a:lnTo>
                    <a:pt x="0" y="0"/>
                  </a:lnTo>
                  <a:lnTo>
                    <a:pt x="173182" y="0"/>
                  </a:lnTo>
                  <a:lnTo>
                    <a:pt x="173182" y="176331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5"/>
            <p:cNvSpPr/>
            <p:nvPr/>
          </p:nvSpPr>
          <p:spPr>
            <a:xfrm>
              <a:off x="527145" y="5694903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30">
                  <a:moveTo>
                    <a:pt x="173181" y="0"/>
                  </a:moveTo>
                  <a:lnTo>
                    <a:pt x="0" y="0"/>
                  </a:lnTo>
                  <a:lnTo>
                    <a:pt x="0" y="176326"/>
                  </a:lnTo>
                  <a:lnTo>
                    <a:pt x="173181" y="176326"/>
                  </a:lnTo>
                  <a:lnTo>
                    <a:pt x="173181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6"/>
            <p:cNvSpPr/>
            <p:nvPr/>
          </p:nvSpPr>
          <p:spPr>
            <a:xfrm>
              <a:off x="527145" y="5694903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30">
                  <a:moveTo>
                    <a:pt x="0" y="0"/>
                  </a:moveTo>
                  <a:lnTo>
                    <a:pt x="173181" y="0"/>
                  </a:lnTo>
                  <a:lnTo>
                    <a:pt x="173181" y="176326"/>
                  </a:lnTo>
                  <a:lnTo>
                    <a:pt x="0" y="176326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7"/>
            <p:cNvSpPr/>
            <p:nvPr/>
          </p:nvSpPr>
          <p:spPr>
            <a:xfrm>
              <a:off x="714424" y="5883825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2" y="0"/>
                  </a:moveTo>
                  <a:lnTo>
                    <a:pt x="0" y="0"/>
                  </a:lnTo>
                  <a:lnTo>
                    <a:pt x="0" y="176331"/>
                  </a:lnTo>
                  <a:lnTo>
                    <a:pt x="173182" y="176331"/>
                  </a:lnTo>
                  <a:lnTo>
                    <a:pt x="173182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8"/>
            <p:cNvSpPr/>
            <p:nvPr/>
          </p:nvSpPr>
          <p:spPr>
            <a:xfrm>
              <a:off x="714424" y="5883825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2" y="176331"/>
                  </a:moveTo>
                  <a:lnTo>
                    <a:pt x="0" y="176331"/>
                  </a:lnTo>
                  <a:lnTo>
                    <a:pt x="0" y="0"/>
                  </a:lnTo>
                  <a:lnTo>
                    <a:pt x="173182" y="0"/>
                  </a:lnTo>
                  <a:lnTo>
                    <a:pt x="173182" y="176331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29"/>
            <p:cNvSpPr/>
            <p:nvPr/>
          </p:nvSpPr>
          <p:spPr>
            <a:xfrm>
              <a:off x="527574" y="6072752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30">
                  <a:moveTo>
                    <a:pt x="173188" y="0"/>
                  </a:moveTo>
                  <a:lnTo>
                    <a:pt x="0" y="0"/>
                  </a:lnTo>
                  <a:lnTo>
                    <a:pt x="0" y="176324"/>
                  </a:lnTo>
                  <a:lnTo>
                    <a:pt x="173188" y="176324"/>
                  </a:lnTo>
                  <a:lnTo>
                    <a:pt x="173188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0"/>
            <p:cNvSpPr/>
            <p:nvPr/>
          </p:nvSpPr>
          <p:spPr>
            <a:xfrm>
              <a:off x="527574" y="6072752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30">
                  <a:moveTo>
                    <a:pt x="0" y="0"/>
                  </a:moveTo>
                  <a:lnTo>
                    <a:pt x="173188" y="0"/>
                  </a:lnTo>
                  <a:lnTo>
                    <a:pt x="173188" y="176324"/>
                  </a:lnTo>
                  <a:lnTo>
                    <a:pt x="0" y="17632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1"/>
            <p:cNvSpPr/>
            <p:nvPr/>
          </p:nvSpPr>
          <p:spPr>
            <a:xfrm>
              <a:off x="528865" y="6450598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5" h="176530">
                  <a:moveTo>
                    <a:pt x="173188" y="0"/>
                  </a:moveTo>
                  <a:lnTo>
                    <a:pt x="0" y="0"/>
                  </a:lnTo>
                  <a:lnTo>
                    <a:pt x="0" y="176328"/>
                  </a:lnTo>
                  <a:lnTo>
                    <a:pt x="173188" y="176328"/>
                  </a:lnTo>
                  <a:lnTo>
                    <a:pt x="173188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2"/>
            <p:cNvSpPr/>
            <p:nvPr/>
          </p:nvSpPr>
          <p:spPr>
            <a:xfrm>
              <a:off x="448892" y="5046705"/>
              <a:ext cx="636814" cy="1690007"/>
            </a:xfrm>
            <a:custGeom>
              <a:avLst/>
              <a:gdLst/>
              <a:ahLst/>
              <a:cxnLst/>
              <a:rect l="l" t="t" r="r" b="b"/>
              <a:pathLst>
                <a:path w="594360" h="1577339">
                  <a:moveTo>
                    <a:pt x="74641" y="1310299"/>
                  </a:moveTo>
                  <a:lnTo>
                    <a:pt x="247830" y="1310299"/>
                  </a:lnTo>
                  <a:lnTo>
                    <a:pt x="247830" y="1486627"/>
                  </a:lnTo>
                  <a:lnTo>
                    <a:pt x="74641" y="1486627"/>
                  </a:lnTo>
                  <a:lnTo>
                    <a:pt x="74641" y="1310299"/>
                  </a:lnTo>
                  <a:close/>
                </a:path>
                <a:path w="594360" h="1577339">
                  <a:moveTo>
                    <a:pt x="72229" y="1576818"/>
                  </a:moveTo>
                  <a:lnTo>
                    <a:pt x="72229" y="1488942"/>
                  </a:lnTo>
                  <a:lnTo>
                    <a:pt x="250084" y="1488942"/>
                  </a:lnTo>
                  <a:lnTo>
                    <a:pt x="250084" y="1576818"/>
                  </a:lnTo>
                </a:path>
                <a:path w="594360" h="1577339">
                  <a:moveTo>
                    <a:pt x="247826" y="0"/>
                  </a:moveTo>
                  <a:lnTo>
                    <a:pt x="247826" y="75996"/>
                  </a:lnTo>
                  <a:lnTo>
                    <a:pt x="74641" y="75996"/>
                  </a:lnTo>
                  <a:lnTo>
                    <a:pt x="74641" y="0"/>
                  </a:lnTo>
                </a:path>
                <a:path w="594360" h="1577339">
                  <a:moveTo>
                    <a:pt x="0" y="252324"/>
                  </a:moveTo>
                  <a:lnTo>
                    <a:pt x="74641" y="252324"/>
                  </a:lnTo>
                  <a:lnTo>
                    <a:pt x="74641" y="75996"/>
                  </a:lnTo>
                  <a:lnTo>
                    <a:pt x="0" y="75996"/>
                  </a:lnTo>
                </a:path>
                <a:path w="594360" h="1577339">
                  <a:moveTo>
                    <a:pt x="421012" y="252324"/>
                  </a:moveTo>
                  <a:lnTo>
                    <a:pt x="421012" y="428656"/>
                  </a:lnTo>
                  <a:lnTo>
                    <a:pt x="495658" y="428656"/>
                  </a:lnTo>
                </a:path>
                <a:path w="594360" h="1577339">
                  <a:moveTo>
                    <a:pt x="495658" y="604984"/>
                  </a:moveTo>
                  <a:lnTo>
                    <a:pt x="421012" y="604984"/>
                  </a:lnTo>
                  <a:lnTo>
                    <a:pt x="421012" y="781311"/>
                  </a:lnTo>
                  <a:lnTo>
                    <a:pt x="495658" y="781311"/>
                  </a:lnTo>
                </a:path>
                <a:path w="594360" h="1577339">
                  <a:moveTo>
                    <a:pt x="421012" y="1133971"/>
                  </a:moveTo>
                  <a:lnTo>
                    <a:pt x="594197" y="1133971"/>
                  </a:lnTo>
                  <a:lnTo>
                    <a:pt x="594197" y="1057972"/>
                  </a:lnTo>
                </a:path>
                <a:path w="594360" h="1577339">
                  <a:moveTo>
                    <a:pt x="495658" y="957639"/>
                  </a:moveTo>
                  <a:lnTo>
                    <a:pt x="421012" y="957639"/>
                  </a:lnTo>
                  <a:lnTo>
                    <a:pt x="421012" y="1133971"/>
                  </a:lnTo>
                </a:path>
                <a:path w="594360" h="1577339">
                  <a:moveTo>
                    <a:pt x="421012" y="176328"/>
                  </a:moveTo>
                  <a:lnTo>
                    <a:pt x="421012" y="252328"/>
                  </a:lnTo>
                  <a:lnTo>
                    <a:pt x="247826" y="252328"/>
                  </a:lnTo>
                  <a:lnTo>
                    <a:pt x="247826" y="75996"/>
                  </a:lnTo>
                  <a:lnTo>
                    <a:pt x="322469" y="75996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3"/>
            <p:cNvSpPr/>
            <p:nvPr/>
          </p:nvSpPr>
          <p:spPr>
            <a:xfrm>
              <a:off x="714424" y="6261671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2" y="0"/>
                  </a:moveTo>
                  <a:lnTo>
                    <a:pt x="0" y="0"/>
                  </a:lnTo>
                  <a:lnTo>
                    <a:pt x="0" y="176331"/>
                  </a:lnTo>
                  <a:lnTo>
                    <a:pt x="173182" y="176331"/>
                  </a:lnTo>
                  <a:lnTo>
                    <a:pt x="173182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4"/>
            <p:cNvSpPr/>
            <p:nvPr/>
          </p:nvSpPr>
          <p:spPr>
            <a:xfrm>
              <a:off x="714425" y="6261671"/>
              <a:ext cx="371475" cy="474889"/>
            </a:xfrm>
            <a:custGeom>
              <a:avLst/>
              <a:gdLst/>
              <a:ahLst/>
              <a:cxnLst/>
              <a:rect l="l" t="t" r="r" b="b"/>
              <a:pathLst>
                <a:path w="346710" h="443230">
                  <a:moveTo>
                    <a:pt x="173182" y="176331"/>
                  </a:moveTo>
                  <a:lnTo>
                    <a:pt x="0" y="176331"/>
                  </a:lnTo>
                  <a:lnTo>
                    <a:pt x="0" y="0"/>
                  </a:lnTo>
                  <a:lnTo>
                    <a:pt x="173182" y="0"/>
                  </a:lnTo>
                  <a:lnTo>
                    <a:pt x="173182" y="176331"/>
                  </a:lnTo>
                  <a:close/>
                </a:path>
                <a:path w="346710" h="443230">
                  <a:moveTo>
                    <a:pt x="173182" y="442850"/>
                  </a:moveTo>
                  <a:lnTo>
                    <a:pt x="173182" y="354975"/>
                  </a:lnTo>
                  <a:lnTo>
                    <a:pt x="346367" y="354975"/>
                  </a:lnTo>
                  <a:lnTo>
                    <a:pt x="346367" y="442850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5"/>
            <p:cNvSpPr/>
            <p:nvPr/>
          </p:nvSpPr>
          <p:spPr>
            <a:xfrm>
              <a:off x="899977" y="6450598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173188" y="0"/>
                  </a:moveTo>
                  <a:lnTo>
                    <a:pt x="0" y="0"/>
                  </a:lnTo>
                  <a:lnTo>
                    <a:pt x="0" y="176328"/>
                  </a:lnTo>
                  <a:lnTo>
                    <a:pt x="173188" y="176328"/>
                  </a:lnTo>
                  <a:lnTo>
                    <a:pt x="173188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6"/>
            <p:cNvSpPr/>
            <p:nvPr/>
          </p:nvSpPr>
          <p:spPr>
            <a:xfrm>
              <a:off x="899977" y="6450598"/>
              <a:ext cx="185738" cy="189139"/>
            </a:xfrm>
            <a:custGeom>
              <a:avLst/>
              <a:gdLst/>
              <a:ahLst/>
              <a:cxnLst/>
              <a:rect l="l" t="t" r="r" b="b"/>
              <a:pathLst>
                <a:path w="173354" h="176530">
                  <a:moveTo>
                    <a:pt x="0" y="0"/>
                  </a:moveTo>
                  <a:lnTo>
                    <a:pt x="173188" y="0"/>
                  </a:lnTo>
                  <a:lnTo>
                    <a:pt x="173188" y="176328"/>
                  </a:lnTo>
                  <a:lnTo>
                    <a:pt x="0" y="176328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8" name="object 37"/>
            <p:cNvSpPr/>
            <p:nvPr/>
          </p:nvSpPr>
          <p:spPr>
            <a:xfrm>
              <a:off x="551285" y="5151248"/>
              <a:ext cx="144236" cy="137432"/>
            </a:xfrm>
            <a:custGeom>
              <a:avLst/>
              <a:gdLst/>
              <a:ahLst/>
              <a:cxnLst/>
              <a:rect l="l" t="t" r="r" b="b"/>
              <a:pathLst>
                <a:path w="134619" h="128270">
                  <a:moveTo>
                    <a:pt x="134505" y="24130"/>
                  </a:moveTo>
                  <a:lnTo>
                    <a:pt x="134048" y="21590"/>
                  </a:lnTo>
                  <a:lnTo>
                    <a:pt x="133578" y="21590"/>
                  </a:lnTo>
                  <a:lnTo>
                    <a:pt x="133121" y="20320"/>
                  </a:lnTo>
                  <a:lnTo>
                    <a:pt x="132664" y="20320"/>
                  </a:lnTo>
                  <a:lnTo>
                    <a:pt x="132194" y="19050"/>
                  </a:lnTo>
                  <a:lnTo>
                    <a:pt x="131267" y="19050"/>
                  </a:lnTo>
                  <a:lnTo>
                    <a:pt x="130810" y="17780"/>
                  </a:lnTo>
                  <a:lnTo>
                    <a:pt x="123418" y="17780"/>
                  </a:lnTo>
                  <a:lnTo>
                    <a:pt x="122948" y="19050"/>
                  </a:lnTo>
                  <a:lnTo>
                    <a:pt x="122021" y="19050"/>
                  </a:lnTo>
                  <a:lnTo>
                    <a:pt x="120180" y="21590"/>
                  </a:lnTo>
                  <a:lnTo>
                    <a:pt x="119722" y="24130"/>
                  </a:lnTo>
                  <a:lnTo>
                    <a:pt x="119722" y="25400"/>
                  </a:lnTo>
                  <a:lnTo>
                    <a:pt x="120180" y="27940"/>
                  </a:lnTo>
                  <a:lnTo>
                    <a:pt x="122021" y="30480"/>
                  </a:lnTo>
                  <a:lnTo>
                    <a:pt x="122948" y="30480"/>
                  </a:lnTo>
                  <a:lnTo>
                    <a:pt x="122948" y="31750"/>
                  </a:lnTo>
                  <a:lnTo>
                    <a:pt x="122491" y="33020"/>
                  </a:lnTo>
                  <a:lnTo>
                    <a:pt x="121107" y="35560"/>
                  </a:lnTo>
                  <a:lnTo>
                    <a:pt x="120637" y="36830"/>
                  </a:lnTo>
                  <a:lnTo>
                    <a:pt x="115557" y="46990"/>
                  </a:lnTo>
                  <a:lnTo>
                    <a:pt x="115100" y="49530"/>
                  </a:lnTo>
                  <a:lnTo>
                    <a:pt x="108623" y="62230"/>
                  </a:lnTo>
                  <a:lnTo>
                    <a:pt x="108165" y="63500"/>
                  </a:lnTo>
                  <a:lnTo>
                    <a:pt x="107238" y="65354"/>
                  </a:lnTo>
                  <a:lnTo>
                    <a:pt x="107238" y="96418"/>
                  </a:lnTo>
                  <a:lnTo>
                    <a:pt x="106921" y="97790"/>
                  </a:lnTo>
                  <a:lnTo>
                    <a:pt x="103771" y="97790"/>
                  </a:lnTo>
                  <a:lnTo>
                    <a:pt x="101688" y="96977"/>
                  </a:lnTo>
                  <a:lnTo>
                    <a:pt x="101688" y="109448"/>
                  </a:lnTo>
                  <a:lnTo>
                    <a:pt x="101688" y="110490"/>
                  </a:lnTo>
                  <a:lnTo>
                    <a:pt x="99339" y="110490"/>
                  </a:lnTo>
                  <a:lnTo>
                    <a:pt x="87185" y="105410"/>
                  </a:lnTo>
                  <a:lnTo>
                    <a:pt x="74079" y="102870"/>
                  </a:lnTo>
                  <a:lnTo>
                    <a:pt x="60058" y="102870"/>
                  </a:lnTo>
                  <a:lnTo>
                    <a:pt x="53276" y="104140"/>
                  </a:lnTo>
                  <a:lnTo>
                    <a:pt x="51892" y="104622"/>
                  </a:lnTo>
                  <a:lnTo>
                    <a:pt x="51892" y="116840"/>
                  </a:lnTo>
                  <a:lnTo>
                    <a:pt x="42849" y="119380"/>
                  </a:lnTo>
                  <a:lnTo>
                    <a:pt x="30048" y="123190"/>
                  </a:lnTo>
                  <a:lnTo>
                    <a:pt x="26809" y="123190"/>
                  </a:lnTo>
                  <a:lnTo>
                    <a:pt x="26822" y="122174"/>
                  </a:lnTo>
                  <a:lnTo>
                    <a:pt x="28765" y="122694"/>
                  </a:lnTo>
                  <a:lnTo>
                    <a:pt x="27622" y="123101"/>
                  </a:lnTo>
                  <a:lnTo>
                    <a:pt x="30048" y="123101"/>
                  </a:lnTo>
                  <a:lnTo>
                    <a:pt x="42849" y="118668"/>
                  </a:lnTo>
                  <a:lnTo>
                    <a:pt x="51892" y="116840"/>
                  </a:lnTo>
                  <a:lnTo>
                    <a:pt x="51892" y="104622"/>
                  </a:lnTo>
                  <a:lnTo>
                    <a:pt x="45897" y="106680"/>
                  </a:lnTo>
                  <a:lnTo>
                    <a:pt x="35648" y="110490"/>
                  </a:lnTo>
                  <a:lnTo>
                    <a:pt x="33121" y="110490"/>
                  </a:lnTo>
                  <a:lnTo>
                    <a:pt x="32359" y="109220"/>
                  </a:lnTo>
                  <a:lnTo>
                    <a:pt x="33121" y="109918"/>
                  </a:lnTo>
                  <a:lnTo>
                    <a:pt x="35648" y="109918"/>
                  </a:lnTo>
                  <a:lnTo>
                    <a:pt x="45897" y="105473"/>
                  </a:lnTo>
                  <a:lnTo>
                    <a:pt x="53276" y="103403"/>
                  </a:lnTo>
                  <a:lnTo>
                    <a:pt x="60058" y="102387"/>
                  </a:lnTo>
                  <a:lnTo>
                    <a:pt x="74079" y="102387"/>
                  </a:lnTo>
                  <a:lnTo>
                    <a:pt x="80467" y="103263"/>
                  </a:lnTo>
                  <a:lnTo>
                    <a:pt x="87185" y="105308"/>
                  </a:lnTo>
                  <a:lnTo>
                    <a:pt x="99377" y="109918"/>
                  </a:lnTo>
                  <a:lnTo>
                    <a:pt x="100622" y="109918"/>
                  </a:lnTo>
                  <a:lnTo>
                    <a:pt x="100647" y="109702"/>
                  </a:lnTo>
                  <a:lnTo>
                    <a:pt x="101688" y="109448"/>
                  </a:lnTo>
                  <a:lnTo>
                    <a:pt x="101688" y="96977"/>
                  </a:lnTo>
                  <a:lnTo>
                    <a:pt x="94056" y="93980"/>
                  </a:lnTo>
                  <a:lnTo>
                    <a:pt x="85229" y="91440"/>
                  </a:lnTo>
                  <a:lnTo>
                    <a:pt x="80645" y="90170"/>
                  </a:lnTo>
                  <a:lnTo>
                    <a:pt x="54190" y="90170"/>
                  </a:lnTo>
                  <a:lnTo>
                    <a:pt x="46748" y="91440"/>
                  </a:lnTo>
                  <a:lnTo>
                    <a:pt x="40436" y="93980"/>
                  </a:lnTo>
                  <a:lnTo>
                    <a:pt x="29819" y="97790"/>
                  </a:lnTo>
                  <a:lnTo>
                    <a:pt x="27127" y="97790"/>
                  </a:lnTo>
                  <a:lnTo>
                    <a:pt x="26809" y="96520"/>
                  </a:lnTo>
                  <a:lnTo>
                    <a:pt x="27127" y="96748"/>
                  </a:lnTo>
                  <a:lnTo>
                    <a:pt x="29819" y="96748"/>
                  </a:lnTo>
                  <a:lnTo>
                    <a:pt x="46748" y="91249"/>
                  </a:lnTo>
                  <a:lnTo>
                    <a:pt x="54190" y="89687"/>
                  </a:lnTo>
                  <a:lnTo>
                    <a:pt x="80645" y="89687"/>
                  </a:lnTo>
                  <a:lnTo>
                    <a:pt x="85229" y="91020"/>
                  </a:lnTo>
                  <a:lnTo>
                    <a:pt x="94056" y="93281"/>
                  </a:lnTo>
                  <a:lnTo>
                    <a:pt x="103771" y="96748"/>
                  </a:lnTo>
                  <a:lnTo>
                    <a:pt x="106921" y="96748"/>
                  </a:lnTo>
                  <a:lnTo>
                    <a:pt x="107238" y="96418"/>
                  </a:lnTo>
                  <a:lnTo>
                    <a:pt x="107238" y="65354"/>
                  </a:lnTo>
                  <a:lnTo>
                    <a:pt x="103073" y="73660"/>
                  </a:lnTo>
                  <a:lnTo>
                    <a:pt x="102819" y="74930"/>
                  </a:lnTo>
                  <a:lnTo>
                    <a:pt x="102616" y="72390"/>
                  </a:lnTo>
                  <a:lnTo>
                    <a:pt x="102539" y="71120"/>
                  </a:lnTo>
                  <a:lnTo>
                    <a:pt x="99910" y="24130"/>
                  </a:lnTo>
                  <a:lnTo>
                    <a:pt x="99847" y="21590"/>
                  </a:lnTo>
                  <a:lnTo>
                    <a:pt x="100304" y="21590"/>
                  </a:lnTo>
                  <a:lnTo>
                    <a:pt x="101688" y="20320"/>
                  </a:lnTo>
                  <a:lnTo>
                    <a:pt x="102616" y="20320"/>
                  </a:lnTo>
                  <a:lnTo>
                    <a:pt x="105384" y="17780"/>
                  </a:lnTo>
                  <a:lnTo>
                    <a:pt x="105854" y="16510"/>
                  </a:lnTo>
                  <a:lnTo>
                    <a:pt x="105854" y="10160"/>
                  </a:lnTo>
                  <a:lnTo>
                    <a:pt x="105384" y="10160"/>
                  </a:lnTo>
                  <a:lnTo>
                    <a:pt x="104457" y="8890"/>
                  </a:lnTo>
                  <a:lnTo>
                    <a:pt x="104000" y="7620"/>
                  </a:lnTo>
                  <a:lnTo>
                    <a:pt x="102616" y="7620"/>
                  </a:lnTo>
                  <a:lnTo>
                    <a:pt x="101688" y="6350"/>
                  </a:lnTo>
                  <a:lnTo>
                    <a:pt x="95681" y="6350"/>
                  </a:lnTo>
                  <a:lnTo>
                    <a:pt x="94754" y="7620"/>
                  </a:lnTo>
                  <a:lnTo>
                    <a:pt x="92443" y="8890"/>
                  </a:lnTo>
                  <a:lnTo>
                    <a:pt x="91516" y="11430"/>
                  </a:lnTo>
                  <a:lnTo>
                    <a:pt x="91516" y="16510"/>
                  </a:lnTo>
                  <a:lnTo>
                    <a:pt x="94297" y="20320"/>
                  </a:lnTo>
                  <a:lnTo>
                    <a:pt x="95681" y="20320"/>
                  </a:lnTo>
                  <a:lnTo>
                    <a:pt x="95681" y="21590"/>
                  </a:lnTo>
                  <a:lnTo>
                    <a:pt x="93827" y="26670"/>
                  </a:lnTo>
                  <a:lnTo>
                    <a:pt x="89674" y="39370"/>
                  </a:lnTo>
                  <a:lnTo>
                    <a:pt x="89204" y="39370"/>
                  </a:lnTo>
                  <a:lnTo>
                    <a:pt x="85509" y="50800"/>
                  </a:lnTo>
                  <a:lnTo>
                    <a:pt x="85051" y="52070"/>
                  </a:lnTo>
                  <a:lnTo>
                    <a:pt x="82740" y="59690"/>
                  </a:lnTo>
                  <a:lnTo>
                    <a:pt x="82283" y="59690"/>
                  </a:lnTo>
                  <a:lnTo>
                    <a:pt x="79502" y="68580"/>
                  </a:lnTo>
                  <a:lnTo>
                    <a:pt x="78574" y="71120"/>
                  </a:lnTo>
                  <a:lnTo>
                    <a:pt x="76263" y="58420"/>
                  </a:lnTo>
                  <a:lnTo>
                    <a:pt x="75349" y="52070"/>
                  </a:lnTo>
                  <a:lnTo>
                    <a:pt x="74879" y="50800"/>
                  </a:lnTo>
                  <a:lnTo>
                    <a:pt x="73952" y="44450"/>
                  </a:lnTo>
                  <a:lnTo>
                    <a:pt x="71640" y="31750"/>
                  </a:lnTo>
                  <a:lnTo>
                    <a:pt x="70726" y="25400"/>
                  </a:lnTo>
                  <a:lnTo>
                    <a:pt x="69329" y="17780"/>
                  </a:lnTo>
                  <a:lnTo>
                    <a:pt x="68808" y="15240"/>
                  </a:lnTo>
                  <a:lnTo>
                    <a:pt x="69799" y="15240"/>
                  </a:lnTo>
                  <a:lnTo>
                    <a:pt x="70256" y="13970"/>
                  </a:lnTo>
                  <a:lnTo>
                    <a:pt x="72110" y="13970"/>
                  </a:lnTo>
                  <a:lnTo>
                    <a:pt x="72567" y="12700"/>
                  </a:lnTo>
                  <a:lnTo>
                    <a:pt x="73494" y="11430"/>
                  </a:lnTo>
                  <a:lnTo>
                    <a:pt x="74422" y="8890"/>
                  </a:lnTo>
                  <a:lnTo>
                    <a:pt x="74422" y="7620"/>
                  </a:lnTo>
                  <a:lnTo>
                    <a:pt x="73952" y="5080"/>
                  </a:lnTo>
                  <a:lnTo>
                    <a:pt x="73494" y="3810"/>
                  </a:lnTo>
                  <a:lnTo>
                    <a:pt x="71183" y="1270"/>
                  </a:lnTo>
                  <a:lnTo>
                    <a:pt x="70256" y="1270"/>
                  </a:lnTo>
                  <a:lnTo>
                    <a:pt x="68872" y="0"/>
                  </a:lnTo>
                  <a:lnTo>
                    <a:pt x="65176" y="0"/>
                  </a:lnTo>
                  <a:lnTo>
                    <a:pt x="63792" y="1270"/>
                  </a:lnTo>
                  <a:lnTo>
                    <a:pt x="62865" y="1270"/>
                  </a:lnTo>
                  <a:lnTo>
                    <a:pt x="60553" y="3810"/>
                  </a:lnTo>
                  <a:lnTo>
                    <a:pt x="60096" y="5080"/>
                  </a:lnTo>
                  <a:lnTo>
                    <a:pt x="60096" y="10160"/>
                  </a:lnTo>
                  <a:lnTo>
                    <a:pt x="60553" y="11430"/>
                  </a:lnTo>
                  <a:lnTo>
                    <a:pt x="62865" y="13970"/>
                  </a:lnTo>
                  <a:lnTo>
                    <a:pt x="63792" y="13970"/>
                  </a:lnTo>
                  <a:lnTo>
                    <a:pt x="64249" y="15240"/>
                  </a:lnTo>
                  <a:lnTo>
                    <a:pt x="65176" y="15240"/>
                  </a:lnTo>
                  <a:lnTo>
                    <a:pt x="65176" y="16510"/>
                  </a:lnTo>
                  <a:lnTo>
                    <a:pt x="64706" y="17780"/>
                  </a:lnTo>
                  <a:lnTo>
                    <a:pt x="63792" y="24130"/>
                  </a:lnTo>
                  <a:lnTo>
                    <a:pt x="60553" y="41910"/>
                  </a:lnTo>
                  <a:lnTo>
                    <a:pt x="59626" y="48260"/>
                  </a:lnTo>
                  <a:lnTo>
                    <a:pt x="57785" y="58420"/>
                  </a:lnTo>
                  <a:lnTo>
                    <a:pt x="56388" y="67310"/>
                  </a:lnTo>
                  <a:lnTo>
                    <a:pt x="55930" y="68580"/>
                  </a:lnTo>
                  <a:lnTo>
                    <a:pt x="55930" y="72390"/>
                  </a:lnTo>
                  <a:lnTo>
                    <a:pt x="55473" y="71120"/>
                  </a:lnTo>
                  <a:lnTo>
                    <a:pt x="53619" y="64770"/>
                  </a:lnTo>
                  <a:lnTo>
                    <a:pt x="53162" y="64770"/>
                  </a:lnTo>
                  <a:lnTo>
                    <a:pt x="50380" y="55880"/>
                  </a:lnTo>
                  <a:lnTo>
                    <a:pt x="47142" y="46990"/>
                  </a:lnTo>
                  <a:lnTo>
                    <a:pt x="42989" y="34290"/>
                  </a:lnTo>
                  <a:lnTo>
                    <a:pt x="42519" y="33020"/>
                  </a:lnTo>
                  <a:lnTo>
                    <a:pt x="38823" y="21590"/>
                  </a:lnTo>
                  <a:lnTo>
                    <a:pt x="38366" y="21590"/>
                  </a:lnTo>
                  <a:lnTo>
                    <a:pt x="38366" y="20320"/>
                  </a:lnTo>
                  <a:lnTo>
                    <a:pt x="39293" y="20320"/>
                  </a:lnTo>
                  <a:lnTo>
                    <a:pt x="41605" y="17780"/>
                  </a:lnTo>
                  <a:lnTo>
                    <a:pt x="42519" y="16510"/>
                  </a:lnTo>
                  <a:lnTo>
                    <a:pt x="42519" y="11430"/>
                  </a:lnTo>
                  <a:lnTo>
                    <a:pt x="41605" y="8890"/>
                  </a:lnTo>
                  <a:lnTo>
                    <a:pt x="39293" y="7620"/>
                  </a:lnTo>
                  <a:lnTo>
                    <a:pt x="38366" y="6350"/>
                  </a:lnTo>
                  <a:lnTo>
                    <a:pt x="32359" y="6350"/>
                  </a:lnTo>
                  <a:lnTo>
                    <a:pt x="31432" y="7620"/>
                  </a:lnTo>
                  <a:lnTo>
                    <a:pt x="30048" y="7620"/>
                  </a:lnTo>
                  <a:lnTo>
                    <a:pt x="29578" y="8890"/>
                  </a:lnTo>
                  <a:lnTo>
                    <a:pt x="28663" y="10160"/>
                  </a:lnTo>
                  <a:lnTo>
                    <a:pt x="28194" y="11430"/>
                  </a:lnTo>
                  <a:lnTo>
                    <a:pt x="28194" y="16510"/>
                  </a:lnTo>
                  <a:lnTo>
                    <a:pt x="29121" y="17780"/>
                  </a:lnTo>
                  <a:lnTo>
                    <a:pt x="31432" y="20320"/>
                  </a:lnTo>
                  <a:lnTo>
                    <a:pt x="32359" y="20320"/>
                  </a:lnTo>
                  <a:lnTo>
                    <a:pt x="33743" y="21590"/>
                  </a:lnTo>
                  <a:lnTo>
                    <a:pt x="34201" y="21590"/>
                  </a:lnTo>
                  <a:lnTo>
                    <a:pt x="34137" y="25400"/>
                  </a:lnTo>
                  <a:lnTo>
                    <a:pt x="31432" y="74930"/>
                  </a:lnTo>
                  <a:lnTo>
                    <a:pt x="30975" y="73660"/>
                  </a:lnTo>
                  <a:lnTo>
                    <a:pt x="28663" y="68580"/>
                  </a:lnTo>
                  <a:lnTo>
                    <a:pt x="28194" y="67310"/>
                  </a:lnTo>
                  <a:lnTo>
                    <a:pt x="20802" y="52070"/>
                  </a:lnTo>
                  <a:lnTo>
                    <a:pt x="20345" y="50800"/>
                  </a:lnTo>
                  <a:lnTo>
                    <a:pt x="15252" y="40640"/>
                  </a:lnTo>
                  <a:lnTo>
                    <a:pt x="14795" y="39370"/>
                  </a:lnTo>
                  <a:lnTo>
                    <a:pt x="12014" y="34290"/>
                  </a:lnTo>
                  <a:lnTo>
                    <a:pt x="11557" y="33020"/>
                  </a:lnTo>
                  <a:lnTo>
                    <a:pt x="11557" y="30480"/>
                  </a:lnTo>
                  <a:lnTo>
                    <a:pt x="12941" y="29210"/>
                  </a:lnTo>
                  <a:lnTo>
                    <a:pt x="13411" y="29210"/>
                  </a:lnTo>
                  <a:lnTo>
                    <a:pt x="14325" y="26670"/>
                  </a:lnTo>
                  <a:lnTo>
                    <a:pt x="14325" y="24130"/>
                  </a:lnTo>
                  <a:lnTo>
                    <a:pt x="13868" y="21590"/>
                  </a:lnTo>
                  <a:lnTo>
                    <a:pt x="12014" y="19050"/>
                  </a:lnTo>
                  <a:lnTo>
                    <a:pt x="11099" y="19050"/>
                  </a:lnTo>
                  <a:lnTo>
                    <a:pt x="10629" y="17780"/>
                  </a:lnTo>
                  <a:lnTo>
                    <a:pt x="4622" y="17780"/>
                  </a:lnTo>
                  <a:lnTo>
                    <a:pt x="2768" y="19050"/>
                  </a:lnTo>
                  <a:lnTo>
                    <a:pt x="457" y="21590"/>
                  </a:lnTo>
                  <a:lnTo>
                    <a:pt x="0" y="22860"/>
                  </a:lnTo>
                  <a:lnTo>
                    <a:pt x="0" y="27940"/>
                  </a:lnTo>
                  <a:lnTo>
                    <a:pt x="457" y="29210"/>
                  </a:lnTo>
                  <a:lnTo>
                    <a:pt x="927" y="29210"/>
                  </a:lnTo>
                  <a:lnTo>
                    <a:pt x="1384" y="30480"/>
                  </a:lnTo>
                  <a:lnTo>
                    <a:pt x="2768" y="30480"/>
                  </a:lnTo>
                  <a:lnTo>
                    <a:pt x="3238" y="31750"/>
                  </a:lnTo>
                  <a:lnTo>
                    <a:pt x="4622" y="31750"/>
                  </a:lnTo>
                  <a:lnTo>
                    <a:pt x="6477" y="33020"/>
                  </a:lnTo>
                  <a:lnTo>
                    <a:pt x="7861" y="33020"/>
                  </a:lnTo>
                  <a:lnTo>
                    <a:pt x="7861" y="34290"/>
                  </a:lnTo>
                  <a:lnTo>
                    <a:pt x="13411" y="80010"/>
                  </a:lnTo>
                  <a:lnTo>
                    <a:pt x="13868" y="82550"/>
                  </a:lnTo>
                  <a:lnTo>
                    <a:pt x="14795" y="83820"/>
                  </a:lnTo>
                  <a:lnTo>
                    <a:pt x="15252" y="85090"/>
                  </a:lnTo>
                  <a:lnTo>
                    <a:pt x="17106" y="86360"/>
                  </a:lnTo>
                  <a:lnTo>
                    <a:pt x="17564" y="87630"/>
                  </a:lnTo>
                  <a:lnTo>
                    <a:pt x="18948" y="88900"/>
                  </a:lnTo>
                  <a:lnTo>
                    <a:pt x="19418" y="90170"/>
                  </a:lnTo>
                  <a:lnTo>
                    <a:pt x="20802" y="91440"/>
                  </a:lnTo>
                  <a:lnTo>
                    <a:pt x="21259" y="92710"/>
                  </a:lnTo>
                  <a:lnTo>
                    <a:pt x="22186" y="92710"/>
                  </a:lnTo>
                  <a:lnTo>
                    <a:pt x="22644" y="93980"/>
                  </a:lnTo>
                  <a:lnTo>
                    <a:pt x="24041" y="95250"/>
                  </a:lnTo>
                  <a:lnTo>
                    <a:pt x="25425" y="99060"/>
                  </a:lnTo>
                  <a:lnTo>
                    <a:pt x="26809" y="101600"/>
                  </a:lnTo>
                  <a:lnTo>
                    <a:pt x="28663" y="106680"/>
                  </a:lnTo>
                  <a:lnTo>
                    <a:pt x="29578" y="107950"/>
                  </a:lnTo>
                  <a:lnTo>
                    <a:pt x="29578" y="109220"/>
                  </a:lnTo>
                  <a:lnTo>
                    <a:pt x="28663" y="111760"/>
                  </a:lnTo>
                  <a:lnTo>
                    <a:pt x="27736" y="113030"/>
                  </a:lnTo>
                  <a:lnTo>
                    <a:pt x="24955" y="120650"/>
                  </a:lnTo>
                  <a:lnTo>
                    <a:pt x="24955" y="121920"/>
                  </a:lnTo>
                  <a:lnTo>
                    <a:pt x="25882" y="123190"/>
                  </a:lnTo>
                  <a:lnTo>
                    <a:pt x="28663" y="124460"/>
                  </a:lnTo>
                  <a:lnTo>
                    <a:pt x="30048" y="125730"/>
                  </a:lnTo>
                  <a:lnTo>
                    <a:pt x="30975" y="125730"/>
                  </a:lnTo>
                  <a:lnTo>
                    <a:pt x="35128" y="127000"/>
                  </a:lnTo>
                  <a:lnTo>
                    <a:pt x="36982" y="127000"/>
                  </a:lnTo>
                  <a:lnTo>
                    <a:pt x="41605" y="128270"/>
                  </a:lnTo>
                  <a:lnTo>
                    <a:pt x="95224" y="128270"/>
                  </a:lnTo>
                  <a:lnTo>
                    <a:pt x="98920" y="127000"/>
                  </a:lnTo>
                  <a:lnTo>
                    <a:pt x="103073" y="125730"/>
                  </a:lnTo>
                  <a:lnTo>
                    <a:pt x="104000" y="125730"/>
                  </a:lnTo>
                  <a:lnTo>
                    <a:pt x="105384" y="124460"/>
                  </a:lnTo>
                  <a:lnTo>
                    <a:pt x="107238" y="123190"/>
                  </a:lnTo>
                  <a:lnTo>
                    <a:pt x="104267" y="123190"/>
                  </a:lnTo>
                  <a:lnTo>
                    <a:pt x="90843" y="119380"/>
                  </a:lnTo>
                  <a:lnTo>
                    <a:pt x="82854" y="116840"/>
                  </a:lnTo>
                  <a:lnTo>
                    <a:pt x="74815" y="115570"/>
                  </a:lnTo>
                  <a:lnTo>
                    <a:pt x="82854" y="116560"/>
                  </a:lnTo>
                  <a:lnTo>
                    <a:pt x="90843" y="118554"/>
                  </a:lnTo>
                  <a:lnTo>
                    <a:pt x="104267" y="123101"/>
                  </a:lnTo>
                  <a:lnTo>
                    <a:pt x="104927" y="123101"/>
                  </a:lnTo>
                  <a:lnTo>
                    <a:pt x="106006" y="123101"/>
                  </a:lnTo>
                  <a:lnTo>
                    <a:pt x="107238" y="122491"/>
                  </a:lnTo>
                  <a:lnTo>
                    <a:pt x="107238" y="123190"/>
                  </a:lnTo>
                  <a:lnTo>
                    <a:pt x="108623" y="123190"/>
                  </a:lnTo>
                  <a:lnTo>
                    <a:pt x="109080" y="121920"/>
                  </a:lnTo>
                  <a:lnTo>
                    <a:pt x="109080" y="120650"/>
                  </a:lnTo>
                  <a:lnTo>
                    <a:pt x="106768" y="114300"/>
                  </a:lnTo>
                  <a:lnTo>
                    <a:pt x="105854" y="113030"/>
                  </a:lnTo>
                  <a:lnTo>
                    <a:pt x="105613" y="111760"/>
                  </a:lnTo>
                  <a:lnTo>
                    <a:pt x="105384" y="110490"/>
                  </a:lnTo>
                  <a:lnTo>
                    <a:pt x="104927" y="110490"/>
                  </a:lnTo>
                  <a:lnTo>
                    <a:pt x="104927" y="106680"/>
                  </a:lnTo>
                  <a:lnTo>
                    <a:pt x="105854" y="105410"/>
                  </a:lnTo>
                  <a:lnTo>
                    <a:pt x="106311" y="104140"/>
                  </a:lnTo>
                  <a:lnTo>
                    <a:pt x="107696" y="101600"/>
                  </a:lnTo>
                  <a:lnTo>
                    <a:pt x="108623" y="99060"/>
                  </a:lnTo>
                  <a:lnTo>
                    <a:pt x="109080" y="97790"/>
                  </a:lnTo>
                  <a:lnTo>
                    <a:pt x="109550" y="96520"/>
                  </a:lnTo>
                  <a:lnTo>
                    <a:pt x="110007" y="96520"/>
                  </a:lnTo>
                  <a:lnTo>
                    <a:pt x="110477" y="95250"/>
                  </a:lnTo>
                  <a:lnTo>
                    <a:pt x="111861" y="93980"/>
                  </a:lnTo>
                  <a:lnTo>
                    <a:pt x="112318" y="92710"/>
                  </a:lnTo>
                  <a:lnTo>
                    <a:pt x="113245" y="91440"/>
                  </a:lnTo>
                  <a:lnTo>
                    <a:pt x="113703" y="90170"/>
                  </a:lnTo>
                  <a:lnTo>
                    <a:pt x="115100" y="88900"/>
                  </a:lnTo>
                  <a:lnTo>
                    <a:pt x="115557" y="88900"/>
                  </a:lnTo>
                  <a:lnTo>
                    <a:pt x="116941" y="87630"/>
                  </a:lnTo>
                  <a:lnTo>
                    <a:pt x="117411" y="86360"/>
                  </a:lnTo>
                  <a:lnTo>
                    <a:pt x="119253" y="83820"/>
                  </a:lnTo>
                  <a:lnTo>
                    <a:pt x="119722" y="83820"/>
                  </a:lnTo>
                  <a:lnTo>
                    <a:pt x="120180" y="82550"/>
                  </a:lnTo>
                  <a:lnTo>
                    <a:pt x="120637" y="80010"/>
                  </a:lnTo>
                  <a:lnTo>
                    <a:pt x="121272" y="74930"/>
                  </a:lnTo>
                  <a:lnTo>
                    <a:pt x="126187" y="35560"/>
                  </a:lnTo>
                  <a:lnTo>
                    <a:pt x="126187" y="33020"/>
                  </a:lnTo>
                  <a:lnTo>
                    <a:pt x="127571" y="33020"/>
                  </a:lnTo>
                  <a:lnTo>
                    <a:pt x="129882" y="31750"/>
                  </a:lnTo>
                  <a:lnTo>
                    <a:pt x="130810" y="31750"/>
                  </a:lnTo>
                  <a:lnTo>
                    <a:pt x="131267" y="30480"/>
                  </a:lnTo>
                  <a:lnTo>
                    <a:pt x="132194" y="30480"/>
                  </a:lnTo>
                  <a:lnTo>
                    <a:pt x="134048" y="27940"/>
                  </a:lnTo>
                  <a:lnTo>
                    <a:pt x="134505" y="26670"/>
                  </a:lnTo>
                  <a:lnTo>
                    <a:pt x="134505" y="24130"/>
                  </a:lnTo>
                  <a:close/>
                </a:path>
              </a:pathLst>
            </a:custGeom>
            <a:solidFill>
              <a:srgbClr val="E6E7E8">
                <a:alpha val="57998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9" name="object 38"/>
            <p:cNvSpPr/>
            <p:nvPr/>
          </p:nvSpPr>
          <p:spPr>
            <a:xfrm>
              <a:off x="716839" y="6642001"/>
              <a:ext cx="183696" cy="94570"/>
            </a:xfrm>
            <a:custGeom>
              <a:avLst/>
              <a:gdLst/>
              <a:ahLst/>
              <a:cxnLst/>
              <a:rect l="l" t="t" r="r" b="b"/>
              <a:pathLst>
                <a:path w="171450" h="88264">
                  <a:moveTo>
                    <a:pt x="0" y="87875"/>
                  </a:moveTo>
                  <a:lnTo>
                    <a:pt x="0" y="0"/>
                  </a:lnTo>
                  <a:lnTo>
                    <a:pt x="170928" y="0"/>
                  </a:lnTo>
                  <a:lnTo>
                    <a:pt x="170928" y="87875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0" name="object 39"/>
            <p:cNvSpPr/>
            <p:nvPr/>
          </p:nvSpPr>
          <p:spPr>
            <a:xfrm>
              <a:off x="1087912" y="6640809"/>
              <a:ext cx="111578" cy="680"/>
            </a:xfrm>
            <a:custGeom>
              <a:avLst/>
              <a:gdLst/>
              <a:ahLst/>
              <a:cxnLst/>
              <a:rect l="l" t="t" r="r" b="b"/>
              <a:pathLst>
                <a:path w="104139" h="635">
                  <a:moveTo>
                    <a:pt x="103819" y="10"/>
                  </a:moveTo>
                  <a:lnTo>
                    <a:pt x="0" y="0"/>
                  </a:lnTo>
                  <a:lnTo>
                    <a:pt x="10381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0"/>
            <p:cNvSpPr/>
            <p:nvPr/>
          </p:nvSpPr>
          <p:spPr>
            <a:xfrm>
              <a:off x="1087912" y="6640809"/>
              <a:ext cx="111578" cy="680"/>
            </a:xfrm>
            <a:custGeom>
              <a:avLst/>
              <a:gdLst/>
              <a:ahLst/>
              <a:cxnLst/>
              <a:rect l="l" t="t" r="r" b="b"/>
              <a:pathLst>
                <a:path w="104139" h="635">
                  <a:moveTo>
                    <a:pt x="103819" y="0"/>
                  </a:moveTo>
                  <a:lnTo>
                    <a:pt x="0" y="0"/>
                  </a:lnTo>
                  <a:lnTo>
                    <a:pt x="103819" y="10"/>
                  </a:lnTo>
                  <a:close/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1"/>
            <p:cNvSpPr/>
            <p:nvPr/>
          </p:nvSpPr>
          <p:spPr>
            <a:xfrm>
              <a:off x="444510" y="5317279"/>
              <a:ext cx="85045" cy="1325336"/>
            </a:xfrm>
            <a:custGeom>
              <a:avLst/>
              <a:gdLst/>
              <a:ahLst/>
              <a:cxnLst/>
              <a:rect l="l" t="t" r="r" b="b"/>
              <a:pathLst>
                <a:path w="79375" h="1236980">
                  <a:moveTo>
                    <a:pt x="4461" y="176328"/>
                  </a:moveTo>
                  <a:lnTo>
                    <a:pt x="79107" y="176328"/>
                  </a:lnTo>
                  <a:lnTo>
                    <a:pt x="79107" y="0"/>
                  </a:lnTo>
                  <a:lnTo>
                    <a:pt x="4461" y="0"/>
                  </a:lnTo>
                </a:path>
                <a:path w="79375" h="1236980">
                  <a:moveTo>
                    <a:pt x="2913" y="351655"/>
                  </a:moveTo>
                  <a:lnTo>
                    <a:pt x="77555" y="351655"/>
                  </a:lnTo>
                  <a:lnTo>
                    <a:pt x="77555" y="175327"/>
                  </a:lnTo>
                  <a:lnTo>
                    <a:pt x="2913" y="175327"/>
                  </a:lnTo>
                </a:path>
                <a:path w="79375" h="1236980">
                  <a:moveTo>
                    <a:pt x="1891" y="528123"/>
                  </a:moveTo>
                  <a:lnTo>
                    <a:pt x="76536" y="528123"/>
                  </a:lnTo>
                  <a:lnTo>
                    <a:pt x="76536" y="351795"/>
                  </a:lnTo>
                  <a:lnTo>
                    <a:pt x="1891" y="351795"/>
                  </a:lnTo>
                </a:path>
                <a:path w="79375" h="1236980">
                  <a:moveTo>
                    <a:pt x="871" y="704592"/>
                  </a:moveTo>
                  <a:lnTo>
                    <a:pt x="75514" y="704592"/>
                  </a:lnTo>
                  <a:lnTo>
                    <a:pt x="75514" y="528264"/>
                  </a:lnTo>
                  <a:lnTo>
                    <a:pt x="871" y="528264"/>
                  </a:lnTo>
                </a:path>
                <a:path w="79375" h="1236980">
                  <a:moveTo>
                    <a:pt x="227" y="882097"/>
                  </a:moveTo>
                  <a:lnTo>
                    <a:pt x="74870" y="882097"/>
                  </a:lnTo>
                  <a:lnTo>
                    <a:pt x="74870" y="705769"/>
                  </a:lnTo>
                  <a:lnTo>
                    <a:pt x="227" y="705769"/>
                  </a:lnTo>
                </a:path>
                <a:path w="79375" h="1236980">
                  <a:moveTo>
                    <a:pt x="0" y="1058104"/>
                  </a:moveTo>
                  <a:lnTo>
                    <a:pt x="74642" y="1058104"/>
                  </a:lnTo>
                  <a:lnTo>
                    <a:pt x="74642" y="882097"/>
                  </a:lnTo>
                  <a:lnTo>
                    <a:pt x="0" y="882097"/>
                  </a:lnTo>
                </a:path>
                <a:path w="79375" h="1236980">
                  <a:moveTo>
                    <a:pt x="1231" y="1236729"/>
                  </a:moveTo>
                  <a:lnTo>
                    <a:pt x="75873" y="1236729"/>
                  </a:lnTo>
                  <a:lnTo>
                    <a:pt x="75873" y="1058104"/>
                  </a:lnTo>
                  <a:lnTo>
                    <a:pt x="1231" y="1058104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71" y="404106"/>
            <a:ext cx="4342286" cy="98425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054411" y="3359149"/>
            <a:ext cx="387185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elix Titling" panose="04060505060202020A04" pitchFamily="82" charset="0"/>
              </a:rPr>
              <a:t>Ensuring a professional and stylish atmosphere for all participants and </a:t>
            </a:r>
            <a:r>
              <a:rPr lang="en-US" sz="1600" dirty="0" smtClean="0">
                <a:solidFill>
                  <a:schemeClr val="bg1"/>
                </a:solidFill>
                <a:latin typeface="Felix Titling" panose="04060505060202020A04" pitchFamily="82" charset="0"/>
              </a:rPr>
              <a:t>spectators</a:t>
            </a:r>
            <a:endParaRPr lang="en-US" sz="1600" dirty="0">
              <a:solidFill>
                <a:schemeClr val="bg1"/>
              </a:solidFill>
              <a:latin typeface="Felix Titling" panose="04060505060202020A04" pitchFamily="82" charset="0"/>
            </a:endParaRPr>
          </a:p>
        </p:txBody>
      </p:sp>
      <p:pic>
        <p:nvPicPr>
          <p:cNvPr id="17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74017" y="7224514"/>
            <a:ext cx="505529" cy="89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5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6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25" name="Rounded Rectangle 24"/>
          <p:cNvSpPr/>
          <p:nvPr/>
        </p:nvSpPr>
        <p:spPr>
          <a:xfrm>
            <a:off x="9644015" y="5309952"/>
            <a:ext cx="4336926" cy="257059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66857" y="5309952"/>
            <a:ext cx="4336926" cy="257059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8560" y="5309952"/>
            <a:ext cx="4336926" cy="257059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374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4953" y="2694371"/>
            <a:ext cx="11013638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FIDE: Leading the W</a:t>
            </a:r>
            <a:r>
              <a:rPr lang="en-US" sz="4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ay</a:t>
            </a:r>
            <a:r>
              <a:rPr lang="en-US" sz="41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r>
              <a:rPr lang="en-US" sz="4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 Chess Excellence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22447" y="3405952"/>
            <a:ext cx="8387858" cy="1298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FIDE, the International Chess Federation, is dedicated to promoting and </a:t>
            </a:r>
            <a:r>
              <a:rPr lang="en-US" sz="16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developing</a:t>
            </a:r>
          </a:p>
          <a:p>
            <a:pPr marL="0" indent="0">
              <a:lnSpc>
                <a:spcPts val="2650"/>
              </a:lnSpc>
              <a:buNone/>
            </a:pPr>
            <a:r>
              <a:rPr lang="en-US" sz="16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chess </a:t>
            </a: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globally. The FIDE World Rapid &amp; Blitz Championships is a pinnacle event </a:t>
            </a:r>
            <a:r>
              <a:rPr lang="en-US" sz="16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that</a:t>
            </a:r>
          </a:p>
          <a:p>
            <a:pPr marL="0" indent="0">
              <a:lnSpc>
                <a:spcPts val="2650"/>
              </a:lnSpc>
              <a:buNone/>
            </a:pPr>
            <a:r>
              <a:rPr lang="en-US" sz="16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showcases the best of chess talent worldwide.</a:t>
            </a:r>
            <a:endParaRPr lang="en-US" sz="1650" dirty="0">
              <a:solidFill>
                <a:schemeClr val="bg1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04" y="5466497"/>
            <a:ext cx="527447" cy="5274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82804" y="6204922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Prestige</a:t>
            </a:r>
            <a:endParaRPr lang="en-US" sz="2050" dirty="0">
              <a:solidFill>
                <a:schemeClr val="bg1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882804" y="6661051"/>
            <a:ext cx="417349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championship is a prestigious event, attracting top players from around the globe.</a:t>
            </a:r>
            <a:endParaRPr lang="en-US" sz="1650" dirty="0">
              <a:solidFill>
                <a:schemeClr val="bg1"/>
              </a:solidFill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70" y="5466497"/>
            <a:ext cx="527447" cy="5274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72770" y="6204922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Global Reach</a:t>
            </a:r>
            <a:endParaRPr lang="en-US" sz="2050" dirty="0">
              <a:solidFill>
                <a:schemeClr val="bg1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5372770" y="6661051"/>
            <a:ext cx="417349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event has a global reach, uniting chess enthusiasts from diverse cultures and backgrounds.</a:t>
            </a:r>
            <a:endParaRPr lang="en-US" sz="1650" dirty="0">
              <a:solidFill>
                <a:schemeClr val="bg1"/>
              </a:solidFill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736" y="5466497"/>
            <a:ext cx="527447" cy="5274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862736" y="6204922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Strategic Vision</a:t>
            </a:r>
            <a:endParaRPr lang="en-US" sz="2050" dirty="0">
              <a:solidFill>
                <a:schemeClr val="bg1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9862736" y="6661051"/>
            <a:ext cx="417349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FIDE's vision is to guide the development of chess on a global scale, promoting its educational and social benefits.</a:t>
            </a:r>
            <a:endParaRPr lang="en-US" sz="16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73" y="497824"/>
            <a:ext cx="2312079" cy="524071"/>
          </a:xfrm>
          <a:prstGeom prst="rect">
            <a:avLst/>
          </a:prstGeom>
        </p:spPr>
      </p:pic>
      <p:sp>
        <p:nvSpPr>
          <p:cNvPr id="22" name="object 7"/>
          <p:cNvSpPr/>
          <p:nvPr/>
        </p:nvSpPr>
        <p:spPr>
          <a:xfrm>
            <a:off x="10985700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5583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1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2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pic>
        <p:nvPicPr>
          <p:cNvPr id="45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76233" y="1181397"/>
            <a:ext cx="1478365" cy="269131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482328"/>
            <a:ext cx="9648825" cy="7087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Dress to Impress: Elevate the Game</a:t>
            </a:r>
            <a:endParaRPr lang="en-US" sz="445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64473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 the FIDE World Rapid &amp; Blitz Championships, we encourage players, officials, and staff to embrace a dress code </a:t>
            </a: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that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reflects 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prestige and elegance of this global chess event. It's about creating a positive and inspiring image for chess</a:t>
            </a: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showcasing 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level of professionalism that aligns with the high caliber of competition.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988594"/>
            <a:ext cx="6408063" cy="2758559"/>
          </a:xfrm>
          <a:prstGeom prst="roundRect">
            <a:avLst>
              <a:gd name="adj" fmla="val 123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Text 3"/>
          <p:cNvSpPr/>
          <p:nvPr/>
        </p:nvSpPr>
        <p:spPr>
          <a:xfrm>
            <a:off x="1020604" y="4215408"/>
            <a:ext cx="41882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Project an Image of Excellence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4909026"/>
            <a:ext cx="59544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polished appearance conveys seriousness and respect for the game, setting the tone for a focused and engaging tournament experience. It helps elevate the overall atmosphere, creating </a:t>
            </a: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dignified 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and memorable event.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988594"/>
            <a:ext cx="6408063" cy="2758559"/>
          </a:xfrm>
          <a:prstGeom prst="roundRect">
            <a:avLst>
              <a:gd name="adj" fmla="val 123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Text 6"/>
          <p:cNvSpPr/>
          <p:nvPr/>
        </p:nvSpPr>
        <p:spPr>
          <a:xfrm>
            <a:off x="7655481" y="4215408"/>
            <a:ext cx="39201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Showcase Respect and Unity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53881" y="4883626"/>
            <a:ext cx="59544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dress code promotes a sense of camaraderie and mutual respect among participants, creating a more unified and cohesive environment where everyone feels equally valued and part of the chess community</a:t>
            </a:r>
          </a:p>
        </p:txBody>
      </p:sp>
      <p:grpSp>
        <p:nvGrpSpPr>
          <p:cNvPr id="15" name="object 13"/>
          <p:cNvGrpSpPr/>
          <p:nvPr/>
        </p:nvGrpSpPr>
        <p:grpSpPr>
          <a:xfrm>
            <a:off x="12356888" y="4959507"/>
            <a:ext cx="2273512" cy="3466800"/>
            <a:chOff x="3333146" y="835159"/>
            <a:chExt cx="2307412" cy="4070593"/>
          </a:xfrm>
        </p:grpSpPr>
        <p:pic>
          <p:nvPicPr>
            <p:cNvPr id="16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3146" y="1292402"/>
              <a:ext cx="1348822" cy="2969003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4247" y="835159"/>
              <a:ext cx="2126311" cy="3893238"/>
            </a:xfrm>
            <a:prstGeom prst="rect">
              <a:avLst/>
            </a:prstGeom>
          </p:spPr>
        </p:pic>
        <p:sp>
          <p:nvSpPr>
            <p:cNvPr id="18" name="object 16"/>
            <p:cNvSpPr/>
            <p:nvPr/>
          </p:nvSpPr>
          <p:spPr>
            <a:xfrm>
              <a:off x="4928039" y="1629456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428141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41" y="436111"/>
                  </a:lnTo>
                  <a:lnTo>
                    <a:pt x="428141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4928039" y="1629456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428141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41" y="436111"/>
                  </a:lnTo>
                  <a:lnTo>
                    <a:pt x="428141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4499906" y="2065568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428133" y="0"/>
                  </a:moveTo>
                  <a:lnTo>
                    <a:pt x="0" y="0"/>
                  </a:lnTo>
                  <a:lnTo>
                    <a:pt x="0" y="436104"/>
                  </a:lnTo>
                  <a:lnTo>
                    <a:pt x="428133" y="436104"/>
                  </a:lnTo>
                  <a:lnTo>
                    <a:pt x="428133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4499906" y="2065568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0" y="436104"/>
                  </a:moveTo>
                  <a:lnTo>
                    <a:pt x="428133" y="436104"/>
                  </a:lnTo>
                  <a:lnTo>
                    <a:pt x="428133" y="0"/>
                  </a:lnTo>
                  <a:lnTo>
                    <a:pt x="0" y="0"/>
                  </a:lnTo>
                  <a:lnTo>
                    <a:pt x="0" y="436104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4932018" y="250167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428137" y="0"/>
                  </a:moveTo>
                  <a:lnTo>
                    <a:pt x="0" y="0"/>
                  </a:lnTo>
                  <a:lnTo>
                    <a:pt x="0" y="436110"/>
                  </a:lnTo>
                  <a:lnTo>
                    <a:pt x="428137" y="436110"/>
                  </a:lnTo>
                  <a:lnTo>
                    <a:pt x="428137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4932018" y="250167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4">
                  <a:moveTo>
                    <a:pt x="428137" y="0"/>
                  </a:moveTo>
                  <a:lnTo>
                    <a:pt x="0" y="0"/>
                  </a:lnTo>
                  <a:lnTo>
                    <a:pt x="0" y="436110"/>
                  </a:lnTo>
                  <a:lnTo>
                    <a:pt x="428137" y="436110"/>
                  </a:lnTo>
                  <a:lnTo>
                    <a:pt x="428137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4499906" y="293778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3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33" y="436111"/>
                  </a:lnTo>
                  <a:lnTo>
                    <a:pt x="428133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4499906" y="293778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0" y="436111"/>
                  </a:moveTo>
                  <a:lnTo>
                    <a:pt x="428133" y="436111"/>
                  </a:lnTo>
                  <a:lnTo>
                    <a:pt x="428133" y="0"/>
                  </a:lnTo>
                  <a:lnTo>
                    <a:pt x="0" y="0"/>
                  </a:lnTo>
                  <a:lnTo>
                    <a:pt x="0" y="436111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931024" y="3373894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7" y="0"/>
                  </a:moveTo>
                  <a:lnTo>
                    <a:pt x="0" y="0"/>
                  </a:lnTo>
                  <a:lnTo>
                    <a:pt x="0" y="436107"/>
                  </a:lnTo>
                  <a:lnTo>
                    <a:pt x="428137" y="436107"/>
                  </a:lnTo>
                  <a:lnTo>
                    <a:pt x="428137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4931024" y="3373894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7" y="0"/>
                  </a:moveTo>
                  <a:lnTo>
                    <a:pt x="0" y="0"/>
                  </a:lnTo>
                  <a:lnTo>
                    <a:pt x="0" y="436107"/>
                  </a:lnTo>
                  <a:lnTo>
                    <a:pt x="428137" y="436107"/>
                  </a:lnTo>
                  <a:lnTo>
                    <a:pt x="428137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4928039" y="424611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41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41" y="436111"/>
                  </a:lnTo>
                  <a:lnTo>
                    <a:pt x="428141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4071766" y="1005382"/>
              <a:ext cx="1469390" cy="3900170"/>
            </a:xfrm>
            <a:custGeom>
              <a:avLst/>
              <a:gdLst/>
              <a:ahLst/>
              <a:cxnLst/>
              <a:rect l="l" t="t" r="r" b="b"/>
              <a:pathLst>
                <a:path w="1469389" h="3900170">
                  <a:moveTo>
                    <a:pt x="1284414" y="3240730"/>
                  </a:moveTo>
                  <a:lnTo>
                    <a:pt x="856273" y="3240730"/>
                  </a:lnTo>
                  <a:lnTo>
                    <a:pt x="856273" y="3676841"/>
                  </a:lnTo>
                  <a:lnTo>
                    <a:pt x="1284414" y="3676841"/>
                  </a:lnTo>
                  <a:lnTo>
                    <a:pt x="1284414" y="3240730"/>
                  </a:lnTo>
                  <a:close/>
                </a:path>
                <a:path w="1469389" h="3900170">
                  <a:moveTo>
                    <a:pt x="1290379" y="3899908"/>
                  </a:moveTo>
                  <a:lnTo>
                    <a:pt x="1290379" y="3682565"/>
                  </a:lnTo>
                  <a:lnTo>
                    <a:pt x="850698" y="3682565"/>
                  </a:lnTo>
                  <a:lnTo>
                    <a:pt x="850698" y="3899908"/>
                  </a:lnTo>
                </a:path>
                <a:path w="1469389" h="3900170">
                  <a:moveTo>
                    <a:pt x="856277" y="0"/>
                  </a:moveTo>
                  <a:lnTo>
                    <a:pt x="856277" y="187962"/>
                  </a:lnTo>
                  <a:lnTo>
                    <a:pt x="1284414" y="187962"/>
                  </a:lnTo>
                  <a:lnTo>
                    <a:pt x="1284414" y="0"/>
                  </a:lnTo>
                </a:path>
                <a:path w="1469389" h="3900170">
                  <a:moveTo>
                    <a:pt x="1468942" y="624074"/>
                  </a:moveTo>
                  <a:lnTo>
                    <a:pt x="1284414" y="624074"/>
                  </a:lnTo>
                  <a:lnTo>
                    <a:pt x="1284414" y="187962"/>
                  </a:lnTo>
                  <a:lnTo>
                    <a:pt x="1468942" y="187962"/>
                  </a:lnTo>
                </a:path>
                <a:path w="1469389" h="3900170">
                  <a:moveTo>
                    <a:pt x="428137" y="624074"/>
                  </a:moveTo>
                  <a:lnTo>
                    <a:pt x="428137" y="1060182"/>
                  </a:lnTo>
                  <a:lnTo>
                    <a:pt x="243607" y="1060182"/>
                  </a:lnTo>
                </a:path>
                <a:path w="1469389" h="3900170">
                  <a:moveTo>
                    <a:pt x="243607" y="1496292"/>
                  </a:moveTo>
                  <a:lnTo>
                    <a:pt x="428137" y="1496292"/>
                  </a:lnTo>
                  <a:lnTo>
                    <a:pt x="428137" y="1932400"/>
                  </a:lnTo>
                  <a:lnTo>
                    <a:pt x="243607" y="1932400"/>
                  </a:lnTo>
                </a:path>
                <a:path w="1469389" h="3900170">
                  <a:moveTo>
                    <a:pt x="428137" y="2804619"/>
                  </a:moveTo>
                  <a:lnTo>
                    <a:pt x="0" y="2804619"/>
                  </a:lnTo>
                  <a:lnTo>
                    <a:pt x="0" y="2616655"/>
                  </a:lnTo>
                </a:path>
                <a:path w="1469389" h="3900170">
                  <a:moveTo>
                    <a:pt x="243607" y="2368511"/>
                  </a:moveTo>
                  <a:lnTo>
                    <a:pt x="428137" y="2368511"/>
                  </a:lnTo>
                  <a:lnTo>
                    <a:pt x="428137" y="2804619"/>
                  </a:lnTo>
                </a:path>
                <a:path w="1469389" h="3900170">
                  <a:moveTo>
                    <a:pt x="428137" y="436110"/>
                  </a:moveTo>
                  <a:lnTo>
                    <a:pt x="428137" y="624074"/>
                  </a:lnTo>
                  <a:lnTo>
                    <a:pt x="856277" y="624074"/>
                  </a:lnTo>
                  <a:lnTo>
                    <a:pt x="856277" y="187962"/>
                  </a:lnTo>
                  <a:lnTo>
                    <a:pt x="671748" y="187962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4499906" y="381000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3" y="0"/>
                  </a:moveTo>
                  <a:lnTo>
                    <a:pt x="0" y="0"/>
                  </a:lnTo>
                  <a:lnTo>
                    <a:pt x="0" y="436110"/>
                  </a:lnTo>
                  <a:lnTo>
                    <a:pt x="428133" y="436110"/>
                  </a:lnTo>
                  <a:lnTo>
                    <a:pt x="428133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4071766" y="3810002"/>
              <a:ext cx="856615" cy="1095375"/>
            </a:xfrm>
            <a:custGeom>
              <a:avLst/>
              <a:gdLst/>
              <a:ahLst/>
              <a:cxnLst/>
              <a:rect l="l" t="t" r="r" b="b"/>
              <a:pathLst>
                <a:path w="856614" h="1095375">
                  <a:moveTo>
                    <a:pt x="428139" y="436110"/>
                  </a:moveTo>
                  <a:lnTo>
                    <a:pt x="856273" y="436110"/>
                  </a:lnTo>
                  <a:lnTo>
                    <a:pt x="856273" y="0"/>
                  </a:lnTo>
                  <a:lnTo>
                    <a:pt x="428139" y="0"/>
                  </a:lnTo>
                  <a:lnTo>
                    <a:pt x="428139" y="436110"/>
                  </a:lnTo>
                  <a:close/>
                </a:path>
                <a:path w="856614" h="1095375">
                  <a:moveTo>
                    <a:pt x="428137" y="1095288"/>
                  </a:moveTo>
                  <a:lnTo>
                    <a:pt x="428137" y="877945"/>
                  </a:lnTo>
                  <a:lnTo>
                    <a:pt x="0" y="877945"/>
                  </a:lnTo>
                  <a:lnTo>
                    <a:pt x="0" y="1095288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4071766" y="424611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9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39" y="436111"/>
                  </a:lnTo>
                  <a:lnTo>
                    <a:pt x="428139" y="0"/>
                  </a:lnTo>
                  <a:close/>
                </a:path>
              </a:pathLst>
            </a:custGeom>
            <a:solidFill>
              <a:srgbClr val="E6E7E8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4071766" y="4246112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139" y="0"/>
                  </a:moveTo>
                  <a:lnTo>
                    <a:pt x="0" y="0"/>
                  </a:lnTo>
                  <a:lnTo>
                    <a:pt x="0" y="436111"/>
                  </a:lnTo>
                  <a:lnTo>
                    <a:pt x="428139" y="436111"/>
                  </a:lnTo>
                  <a:lnTo>
                    <a:pt x="428139" y="0"/>
                  </a:lnTo>
                  <a:close/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4971920" y="1246457"/>
              <a:ext cx="332740" cy="317500"/>
            </a:xfrm>
            <a:custGeom>
              <a:avLst/>
              <a:gdLst/>
              <a:ahLst/>
              <a:cxnLst/>
              <a:rect l="l" t="t" r="r" b="b"/>
              <a:pathLst>
                <a:path w="332739" h="317500">
                  <a:moveTo>
                    <a:pt x="262431" y="276859"/>
                  </a:moveTo>
                  <a:lnTo>
                    <a:pt x="189886" y="276859"/>
                  </a:lnTo>
                  <a:lnTo>
                    <a:pt x="202923" y="278129"/>
                  </a:lnTo>
                  <a:lnTo>
                    <a:pt x="215563" y="280670"/>
                  </a:lnTo>
                  <a:lnTo>
                    <a:pt x="261382" y="294640"/>
                  </a:lnTo>
                  <a:lnTo>
                    <a:pt x="266241" y="303529"/>
                  </a:lnTo>
                  <a:lnTo>
                    <a:pt x="261392" y="304800"/>
                  </a:lnTo>
                  <a:lnTo>
                    <a:pt x="67416" y="304800"/>
                  </a:lnTo>
                  <a:lnTo>
                    <a:pt x="71986" y="307340"/>
                  </a:lnTo>
                  <a:lnTo>
                    <a:pt x="75416" y="308609"/>
                  </a:lnTo>
                  <a:lnTo>
                    <a:pt x="77702" y="309879"/>
                  </a:lnTo>
                  <a:lnTo>
                    <a:pt x="87984" y="313690"/>
                  </a:lnTo>
                  <a:lnTo>
                    <a:pt x="97124" y="316229"/>
                  </a:lnTo>
                  <a:lnTo>
                    <a:pt x="103982" y="317500"/>
                  </a:lnTo>
                  <a:lnTo>
                    <a:pt x="229676" y="317500"/>
                  </a:lnTo>
                  <a:lnTo>
                    <a:pt x="241103" y="314959"/>
                  </a:lnTo>
                  <a:lnTo>
                    <a:pt x="245675" y="313690"/>
                  </a:lnTo>
                  <a:lnTo>
                    <a:pt x="255955" y="309879"/>
                  </a:lnTo>
                  <a:lnTo>
                    <a:pt x="258241" y="308609"/>
                  </a:lnTo>
                  <a:lnTo>
                    <a:pt x="268527" y="304800"/>
                  </a:lnTo>
                  <a:lnTo>
                    <a:pt x="270813" y="302259"/>
                  </a:lnTo>
                  <a:lnTo>
                    <a:pt x="270813" y="298450"/>
                  </a:lnTo>
                  <a:lnTo>
                    <a:pt x="268527" y="290829"/>
                  </a:lnTo>
                  <a:lnTo>
                    <a:pt x="267383" y="289559"/>
                  </a:lnTo>
                  <a:lnTo>
                    <a:pt x="266241" y="285750"/>
                  </a:lnTo>
                  <a:lnTo>
                    <a:pt x="265099" y="283209"/>
                  </a:lnTo>
                  <a:lnTo>
                    <a:pt x="263955" y="279400"/>
                  </a:lnTo>
                  <a:lnTo>
                    <a:pt x="262431" y="276859"/>
                  </a:lnTo>
                  <a:close/>
                </a:path>
                <a:path w="332739" h="317500">
                  <a:moveTo>
                    <a:pt x="23994" y="43179"/>
                  </a:moveTo>
                  <a:lnTo>
                    <a:pt x="12567" y="43179"/>
                  </a:lnTo>
                  <a:lnTo>
                    <a:pt x="9140" y="44450"/>
                  </a:lnTo>
                  <a:lnTo>
                    <a:pt x="7999" y="45720"/>
                  </a:lnTo>
                  <a:lnTo>
                    <a:pt x="5713" y="46990"/>
                  </a:lnTo>
                  <a:lnTo>
                    <a:pt x="4568" y="48259"/>
                  </a:lnTo>
                  <a:lnTo>
                    <a:pt x="3427" y="50800"/>
                  </a:lnTo>
                  <a:lnTo>
                    <a:pt x="1141" y="53340"/>
                  </a:lnTo>
                  <a:lnTo>
                    <a:pt x="0" y="58420"/>
                  </a:lnTo>
                  <a:lnTo>
                    <a:pt x="0" y="64770"/>
                  </a:lnTo>
                  <a:lnTo>
                    <a:pt x="3427" y="72390"/>
                  </a:lnTo>
                  <a:lnTo>
                    <a:pt x="5713" y="74929"/>
                  </a:lnTo>
                  <a:lnTo>
                    <a:pt x="7999" y="76200"/>
                  </a:lnTo>
                  <a:lnTo>
                    <a:pt x="9140" y="77470"/>
                  </a:lnTo>
                  <a:lnTo>
                    <a:pt x="11426" y="78740"/>
                  </a:lnTo>
                  <a:lnTo>
                    <a:pt x="17139" y="80009"/>
                  </a:lnTo>
                  <a:lnTo>
                    <a:pt x="20566" y="80009"/>
                  </a:lnTo>
                  <a:lnTo>
                    <a:pt x="20566" y="86359"/>
                  </a:lnTo>
                  <a:lnTo>
                    <a:pt x="34278" y="198120"/>
                  </a:lnTo>
                  <a:lnTo>
                    <a:pt x="35420" y="204470"/>
                  </a:lnTo>
                  <a:lnTo>
                    <a:pt x="42278" y="212090"/>
                  </a:lnTo>
                  <a:lnTo>
                    <a:pt x="43420" y="214629"/>
                  </a:lnTo>
                  <a:lnTo>
                    <a:pt x="46846" y="218440"/>
                  </a:lnTo>
                  <a:lnTo>
                    <a:pt x="47992" y="220979"/>
                  </a:lnTo>
                  <a:lnTo>
                    <a:pt x="51418" y="223520"/>
                  </a:lnTo>
                  <a:lnTo>
                    <a:pt x="52560" y="226059"/>
                  </a:lnTo>
                  <a:lnTo>
                    <a:pt x="54846" y="228600"/>
                  </a:lnTo>
                  <a:lnTo>
                    <a:pt x="55990" y="231140"/>
                  </a:lnTo>
                  <a:lnTo>
                    <a:pt x="61704" y="237490"/>
                  </a:lnTo>
                  <a:lnTo>
                    <a:pt x="62844" y="241300"/>
                  </a:lnTo>
                  <a:lnTo>
                    <a:pt x="69702" y="256540"/>
                  </a:lnTo>
                  <a:lnTo>
                    <a:pt x="70844" y="260350"/>
                  </a:lnTo>
                  <a:lnTo>
                    <a:pt x="73130" y="264159"/>
                  </a:lnTo>
                  <a:lnTo>
                    <a:pt x="73130" y="271779"/>
                  </a:lnTo>
                  <a:lnTo>
                    <a:pt x="68558" y="281940"/>
                  </a:lnTo>
                  <a:lnTo>
                    <a:pt x="67416" y="285750"/>
                  </a:lnTo>
                  <a:lnTo>
                    <a:pt x="66272" y="288290"/>
                  </a:lnTo>
                  <a:lnTo>
                    <a:pt x="63990" y="294640"/>
                  </a:lnTo>
                  <a:lnTo>
                    <a:pt x="62844" y="297179"/>
                  </a:lnTo>
                  <a:lnTo>
                    <a:pt x="62844" y="302259"/>
                  </a:lnTo>
                  <a:lnTo>
                    <a:pt x="63990" y="303529"/>
                  </a:lnTo>
                  <a:lnTo>
                    <a:pt x="66272" y="304800"/>
                  </a:lnTo>
                  <a:lnTo>
                    <a:pt x="70459" y="304800"/>
                  </a:lnTo>
                  <a:lnTo>
                    <a:pt x="67416" y="303529"/>
                  </a:lnTo>
                  <a:lnTo>
                    <a:pt x="67416" y="297179"/>
                  </a:lnTo>
                  <a:lnTo>
                    <a:pt x="76322" y="294640"/>
                  </a:lnTo>
                  <a:lnTo>
                    <a:pt x="86262" y="290829"/>
                  </a:lnTo>
                  <a:lnTo>
                    <a:pt x="96552" y="287020"/>
                  </a:lnTo>
                  <a:lnTo>
                    <a:pt x="106509" y="283209"/>
                  </a:lnTo>
                  <a:lnTo>
                    <a:pt x="117175" y="280670"/>
                  </a:lnTo>
                  <a:lnTo>
                    <a:pt x="129296" y="279400"/>
                  </a:lnTo>
                  <a:lnTo>
                    <a:pt x="141676" y="276859"/>
                  </a:lnTo>
                  <a:lnTo>
                    <a:pt x="262431" y="276859"/>
                  </a:lnTo>
                  <a:lnTo>
                    <a:pt x="261669" y="275590"/>
                  </a:lnTo>
                  <a:lnTo>
                    <a:pt x="260908" y="273050"/>
                  </a:lnTo>
                  <a:lnTo>
                    <a:pt x="83757" y="273050"/>
                  </a:lnTo>
                  <a:lnTo>
                    <a:pt x="83692" y="271779"/>
                  </a:lnTo>
                  <a:lnTo>
                    <a:pt x="81130" y="271779"/>
                  </a:lnTo>
                  <a:lnTo>
                    <a:pt x="81130" y="267970"/>
                  </a:lnTo>
                  <a:lnTo>
                    <a:pt x="91249" y="259079"/>
                  </a:lnTo>
                  <a:lnTo>
                    <a:pt x="114971" y="251459"/>
                  </a:lnTo>
                  <a:lnTo>
                    <a:pt x="142339" y="245109"/>
                  </a:lnTo>
                  <a:lnTo>
                    <a:pt x="163400" y="243840"/>
                  </a:lnTo>
                  <a:lnTo>
                    <a:pt x="269669" y="243840"/>
                  </a:lnTo>
                  <a:lnTo>
                    <a:pt x="270813" y="240029"/>
                  </a:lnTo>
                  <a:lnTo>
                    <a:pt x="68212" y="240029"/>
                  </a:lnTo>
                  <a:lnTo>
                    <a:pt x="67416" y="238759"/>
                  </a:lnTo>
                  <a:lnTo>
                    <a:pt x="67416" y="234950"/>
                  </a:lnTo>
                  <a:lnTo>
                    <a:pt x="77511" y="227329"/>
                  </a:lnTo>
                  <a:lnTo>
                    <a:pt x="100907" y="219709"/>
                  </a:lnTo>
                  <a:lnTo>
                    <a:pt x="127268" y="214629"/>
                  </a:lnTo>
                  <a:lnTo>
                    <a:pt x="146260" y="212090"/>
                  </a:lnTo>
                  <a:lnTo>
                    <a:pt x="291382" y="212090"/>
                  </a:lnTo>
                  <a:lnTo>
                    <a:pt x="298237" y="204470"/>
                  </a:lnTo>
                  <a:lnTo>
                    <a:pt x="299379" y="196850"/>
                  </a:lnTo>
                  <a:lnTo>
                    <a:pt x="300937" y="184150"/>
                  </a:lnTo>
                  <a:lnTo>
                    <a:pt x="78328" y="184150"/>
                  </a:lnTo>
                  <a:lnTo>
                    <a:pt x="77702" y="181609"/>
                  </a:lnTo>
                  <a:lnTo>
                    <a:pt x="65130" y="156209"/>
                  </a:lnTo>
                  <a:lnTo>
                    <a:pt x="63990" y="152400"/>
                  </a:lnTo>
                  <a:lnTo>
                    <a:pt x="47992" y="120650"/>
                  </a:lnTo>
                  <a:lnTo>
                    <a:pt x="46846" y="116840"/>
                  </a:lnTo>
                  <a:lnTo>
                    <a:pt x="34278" y="91440"/>
                  </a:lnTo>
                  <a:lnTo>
                    <a:pt x="33134" y="87629"/>
                  </a:lnTo>
                  <a:lnTo>
                    <a:pt x="29706" y="81279"/>
                  </a:lnTo>
                  <a:lnTo>
                    <a:pt x="28566" y="77470"/>
                  </a:lnTo>
                  <a:lnTo>
                    <a:pt x="28566" y="76200"/>
                  </a:lnTo>
                  <a:lnTo>
                    <a:pt x="30852" y="74929"/>
                  </a:lnTo>
                  <a:lnTo>
                    <a:pt x="33134" y="72390"/>
                  </a:lnTo>
                  <a:lnTo>
                    <a:pt x="35420" y="67309"/>
                  </a:lnTo>
                  <a:lnTo>
                    <a:pt x="36564" y="63500"/>
                  </a:lnTo>
                  <a:lnTo>
                    <a:pt x="36564" y="59690"/>
                  </a:lnTo>
                  <a:lnTo>
                    <a:pt x="35420" y="53340"/>
                  </a:lnTo>
                  <a:lnTo>
                    <a:pt x="33134" y="49529"/>
                  </a:lnTo>
                  <a:lnTo>
                    <a:pt x="30852" y="46990"/>
                  </a:lnTo>
                  <a:lnTo>
                    <a:pt x="28566" y="45720"/>
                  </a:lnTo>
                  <a:lnTo>
                    <a:pt x="27420" y="44450"/>
                  </a:lnTo>
                  <a:lnTo>
                    <a:pt x="23994" y="43179"/>
                  </a:lnTo>
                  <a:close/>
                </a:path>
                <a:path w="332739" h="317500">
                  <a:moveTo>
                    <a:pt x="184127" y="287020"/>
                  </a:moveTo>
                  <a:lnTo>
                    <a:pt x="150942" y="287020"/>
                  </a:lnTo>
                  <a:lnTo>
                    <a:pt x="125755" y="289559"/>
                  </a:lnTo>
                  <a:lnTo>
                    <a:pt x="115167" y="292100"/>
                  </a:lnTo>
                  <a:lnTo>
                    <a:pt x="105780" y="294640"/>
                  </a:lnTo>
                  <a:lnTo>
                    <a:pt x="79367" y="303529"/>
                  </a:lnTo>
                  <a:lnTo>
                    <a:pt x="73130" y="304800"/>
                  </a:lnTo>
                  <a:lnTo>
                    <a:pt x="260527" y="304800"/>
                  </a:lnTo>
                  <a:lnTo>
                    <a:pt x="254139" y="303529"/>
                  </a:lnTo>
                  <a:lnTo>
                    <a:pt x="228423" y="295909"/>
                  </a:lnTo>
                  <a:lnTo>
                    <a:pt x="219132" y="293370"/>
                  </a:lnTo>
                  <a:lnTo>
                    <a:pt x="196226" y="288290"/>
                  </a:lnTo>
                  <a:lnTo>
                    <a:pt x="184127" y="287020"/>
                  </a:lnTo>
                  <a:close/>
                </a:path>
                <a:path w="332739" h="317500">
                  <a:moveTo>
                    <a:pt x="180552" y="254000"/>
                  </a:moveTo>
                  <a:lnTo>
                    <a:pt x="153127" y="254000"/>
                  </a:lnTo>
                  <a:lnTo>
                    <a:pt x="141940" y="255270"/>
                  </a:lnTo>
                  <a:lnTo>
                    <a:pt x="131445" y="257809"/>
                  </a:lnTo>
                  <a:lnTo>
                    <a:pt x="122101" y="260350"/>
                  </a:lnTo>
                  <a:lnTo>
                    <a:pt x="114441" y="262890"/>
                  </a:lnTo>
                  <a:lnTo>
                    <a:pt x="102580" y="266700"/>
                  </a:lnTo>
                  <a:lnTo>
                    <a:pt x="86842" y="273050"/>
                  </a:lnTo>
                  <a:lnTo>
                    <a:pt x="247961" y="273050"/>
                  </a:lnTo>
                  <a:lnTo>
                    <a:pt x="202922" y="257809"/>
                  </a:lnTo>
                  <a:lnTo>
                    <a:pt x="192035" y="255270"/>
                  </a:lnTo>
                  <a:lnTo>
                    <a:pt x="180552" y="254000"/>
                  </a:lnTo>
                  <a:close/>
                </a:path>
                <a:path w="332739" h="317500">
                  <a:moveTo>
                    <a:pt x="269669" y="243840"/>
                  </a:moveTo>
                  <a:lnTo>
                    <a:pt x="180539" y="243840"/>
                  </a:lnTo>
                  <a:lnTo>
                    <a:pt x="198308" y="246379"/>
                  </a:lnTo>
                  <a:lnTo>
                    <a:pt x="222330" y="251459"/>
                  </a:lnTo>
                  <a:lnTo>
                    <a:pt x="243454" y="260350"/>
                  </a:lnTo>
                  <a:lnTo>
                    <a:pt x="252529" y="267970"/>
                  </a:lnTo>
                  <a:lnTo>
                    <a:pt x="252529" y="270509"/>
                  </a:lnTo>
                  <a:lnTo>
                    <a:pt x="250631" y="273050"/>
                  </a:lnTo>
                  <a:lnTo>
                    <a:pt x="260908" y="273050"/>
                  </a:lnTo>
                  <a:lnTo>
                    <a:pt x="260527" y="271779"/>
                  </a:lnTo>
                  <a:lnTo>
                    <a:pt x="259387" y="269240"/>
                  </a:lnTo>
                  <a:lnTo>
                    <a:pt x="259387" y="266700"/>
                  </a:lnTo>
                  <a:lnTo>
                    <a:pt x="261669" y="262890"/>
                  </a:lnTo>
                  <a:lnTo>
                    <a:pt x="262813" y="259079"/>
                  </a:lnTo>
                  <a:lnTo>
                    <a:pt x="265099" y="254000"/>
                  </a:lnTo>
                  <a:lnTo>
                    <a:pt x="266241" y="250190"/>
                  </a:lnTo>
                  <a:lnTo>
                    <a:pt x="269669" y="243840"/>
                  </a:lnTo>
                  <a:close/>
                </a:path>
                <a:path w="332739" h="317500">
                  <a:moveTo>
                    <a:pt x="186253" y="222250"/>
                  </a:moveTo>
                  <a:lnTo>
                    <a:pt x="150832" y="222250"/>
                  </a:lnTo>
                  <a:lnTo>
                    <a:pt x="138632" y="223520"/>
                  </a:lnTo>
                  <a:lnTo>
                    <a:pt x="128012" y="224790"/>
                  </a:lnTo>
                  <a:lnTo>
                    <a:pt x="108327" y="229870"/>
                  </a:lnTo>
                  <a:lnTo>
                    <a:pt x="99671" y="232409"/>
                  </a:lnTo>
                  <a:lnTo>
                    <a:pt x="88377" y="236220"/>
                  </a:lnTo>
                  <a:lnTo>
                    <a:pt x="77687" y="238759"/>
                  </a:lnTo>
                  <a:lnTo>
                    <a:pt x="70844" y="240029"/>
                  </a:lnTo>
                  <a:lnTo>
                    <a:pt x="262813" y="240029"/>
                  </a:lnTo>
                  <a:lnTo>
                    <a:pt x="256290" y="238759"/>
                  </a:lnTo>
                  <a:lnTo>
                    <a:pt x="245404" y="234950"/>
                  </a:lnTo>
                  <a:lnTo>
                    <a:pt x="234117" y="232409"/>
                  </a:lnTo>
                  <a:lnTo>
                    <a:pt x="226386" y="229870"/>
                  </a:lnTo>
                  <a:lnTo>
                    <a:pt x="217858" y="227329"/>
                  </a:lnTo>
                  <a:lnTo>
                    <a:pt x="207383" y="224790"/>
                  </a:lnTo>
                  <a:lnTo>
                    <a:pt x="196376" y="223520"/>
                  </a:lnTo>
                  <a:lnTo>
                    <a:pt x="186253" y="222250"/>
                  </a:lnTo>
                  <a:close/>
                </a:path>
                <a:path w="332739" h="317500">
                  <a:moveTo>
                    <a:pt x="291382" y="212090"/>
                  </a:moveTo>
                  <a:lnTo>
                    <a:pt x="178257" y="212090"/>
                  </a:lnTo>
                  <a:lnTo>
                    <a:pt x="200070" y="214629"/>
                  </a:lnTo>
                  <a:lnTo>
                    <a:pt x="229419" y="219709"/>
                  </a:lnTo>
                  <a:lnTo>
                    <a:pt x="255182" y="227329"/>
                  </a:lnTo>
                  <a:lnTo>
                    <a:pt x="266241" y="234950"/>
                  </a:lnTo>
                  <a:lnTo>
                    <a:pt x="266241" y="238759"/>
                  </a:lnTo>
                  <a:lnTo>
                    <a:pt x="265446" y="240029"/>
                  </a:lnTo>
                  <a:lnTo>
                    <a:pt x="270813" y="240029"/>
                  </a:lnTo>
                  <a:lnTo>
                    <a:pt x="273099" y="234950"/>
                  </a:lnTo>
                  <a:lnTo>
                    <a:pt x="276527" y="232409"/>
                  </a:lnTo>
                  <a:lnTo>
                    <a:pt x="277667" y="229870"/>
                  </a:lnTo>
                  <a:lnTo>
                    <a:pt x="279953" y="227329"/>
                  </a:lnTo>
                  <a:lnTo>
                    <a:pt x="281095" y="224790"/>
                  </a:lnTo>
                  <a:lnTo>
                    <a:pt x="289093" y="215900"/>
                  </a:lnTo>
                  <a:lnTo>
                    <a:pt x="290239" y="213359"/>
                  </a:lnTo>
                  <a:lnTo>
                    <a:pt x="291382" y="212090"/>
                  </a:lnTo>
                  <a:close/>
                </a:path>
                <a:path w="332739" h="317500">
                  <a:moveTo>
                    <a:pt x="91410" y="13970"/>
                  </a:moveTo>
                  <a:lnTo>
                    <a:pt x="85698" y="13970"/>
                  </a:lnTo>
                  <a:lnTo>
                    <a:pt x="81130" y="15240"/>
                  </a:lnTo>
                  <a:lnTo>
                    <a:pt x="78844" y="16509"/>
                  </a:lnTo>
                  <a:lnTo>
                    <a:pt x="77702" y="17779"/>
                  </a:lnTo>
                  <a:lnTo>
                    <a:pt x="75416" y="19050"/>
                  </a:lnTo>
                  <a:lnTo>
                    <a:pt x="74272" y="21590"/>
                  </a:lnTo>
                  <a:lnTo>
                    <a:pt x="70844" y="25400"/>
                  </a:lnTo>
                  <a:lnTo>
                    <a:pt x="70844" y="39370"/>
                  </a:lnTo>
                  <a:lnTo>
                    <a:pt x="71986" y="41909"/>
                  </a:lnTo>
                  <a:lnTo>
                    <a:pt x="78844" y="49529"/>
                  </a:lnTo>
                  <a:lnTo>
                    <a:pt x="81130" y="50800"/>
                  </a:lnTo>
                  <a:lnTo>
                    <a:pt x="84556" y="52070"/>
                  </a:lnTo>
                  <a:lnTo>
                    <a:pt x="85698" y="53340"/>
                  </a:lnTo>
                  <a:lnTo>
                    <a:pt x="85698" y="54609"/>
                  </a:lnTo>
                  <a:lnTo>
                    <a:pt x="79908" y="161290"/>
                  </a:lnTo>
                  <a:lnTo>
                    <a:pt x="78844" y="179070"/>
                  </a:lnTo>
                  <a:lnTo>
                    <a:pt x="78328" y="184150"/>
                  </a:lnTo>
                  <a:lnTo>
                    <a:pt x="300937" y="184150"/>
                  </a:lnTo>
                  <a:lnTo>
                    <a:pt x="301093" y="182879"/>
                  </a:lnTo>
                  <a:lnTo>
                    <a:pt x="254815" y="182879"/>
                  </a:lnTo>
                  <a:lnTo>
                    <a:pt x="254538" y="177800"/>
                  </a:lnTo>
                  <a:lnTo>
                    <a:pt x="194252" y="177800"/>
                  </a:lnTo>
                  <a:lnTo>
                    <a:pt x="194252" y="175259"/>
                  </a:lnTo>
                  <a:lnTo>
                    <a:pt x="138261" y="175259"/>
                  </a:lnTo>
                  <a:lnTo>
                    <a:pt x="137120" y="171450"/>
                  </a:lnTo>
                  <a:lnTo>
                    <a:pt x="135975" y="168909"/>
                  </a:lnTo>
                  <a:lnTo>
                    <a:pt x="129120" y="148590"/>
                  </a:lnTo>
                  <a:lnTo>
                    <a:pt x="127976" y="146050"/>
                  </a:lnTo>
                  <a:lnTo>
                    <a:pt x="122262" y="128270"/>
                  </a:lnTo>
                  <a:lnTo>
                    <a:pt x="121122" y="125729"/>
                  </a:lnTo>
                  <a:lnTo>
                    <a:pt x="111980" y="97790"/>
                  </a:lnTo>
                  <a:lnTo>
                    <a:pt x="110836" y="95250"/>
                  </a:lnTo>
                  <a:lnTo>
                    <a:pt x="100554" y="64770"/>
                  </a:lnTo>
                  <a:lnTo>
                    <a:pt x="99410" y="62229"/>
                  </a:lnTo>
                  <a:lnTo>
                    <a:pt x="95982" y="52070"/>
                  </a:lnTo>
                  <a:lnTo>
                    <a:pt x="95982" y="50800"/>
                  </a:lnTo>
                  <a:lnTo>
                    <a:pt x="97124" y="49529"/>
                  </a:lnTo>
                  <a:lnTo>
                    <a:pt x="99410" y="48259"/>
                  </a:lnTo>
                  <a:lnTo>
                    <a:pt x="103982" y="43179"/>
                  </a:lnTo>
                  <a:lnTo>
                    <a:pt x="106268" y="39370"/>
                  </a:lnTo>
                  <a:lnTo>
                    <a:pt x="106268" y="26670"/>
                  </a:lnTo>
                  <a:lnTo>
                    <a:pt x="103982" y="22859"/>
                  </a:lnTo>
                  <a:lnTo>
                    <a:pt x="98268" y="16509"/>
                  </a:lnTo>
                  <a:lnTo>
                    <a:pt x="95982" y="15240"/>
                  </a:lnTo>
                  <a:lnTo>
                    <a:pt x="91410" y="13970"/>
                  </a:lnTo>
                  <a:close/>
                </a:path>
                <a:path w="332739" h="317500">
                  <a:moveTo>
                    <a:pt x="321091" y="43179"/>
                  </a:moveTo>
                  <a:lnTo>
                    <a:pt x="308519" y="43179"/>
                  </a:lnTo>
                  <a:lnTo>
                    <a:pt x="306233" y="44450"/>
                  </a:lnTo>
                  <a:lnTo>
                    <a:pt x="305093" y="45720"/>
                  </a:lnTo>
                  <a:lnTo>
                    <a:pt x="302807" y="46990"/>
                  </a:lnTo>
                  <a:lnTo>
                    <a:pt x="300521" y="49529"/>
                  </a:lnTo>
                  <a:lnTo>
                    <a:pt x="298237" y="53340"/>
                  </a:lnTo>
                  <a:lnTo>
                    <a:pt x="297093" y="58420"/>
                  </a:lnTo>
                  <a:lnTo>
                    <a:pt x="297093" y="64770"/>
                  </a:lnTo>
                  <a:lnTo>
                    <a:pt x="298237" y="68579"/>
                  </a:lnTo>
                  <a:lnTo>
                    <a:pt x="299379" y="69850"/>
                  </a:lnTo>
                  <a:lnTo>
                    <a:pt x="300521" y="72390"/>
                  </a:lnTo>
                  <a:lnTo>
                    <a:pt x="303951" y="76200"/>
                  </a:lnTo>
                  <a:lnTo>
                    <a:pt x="303951" y="80009"/>
                  </a:lnTo>
                  <a:lnTo>
                    <a:pt x="302807" y="82550"/>
                  </a:lnTo>
                  <a:lnTo>
                    <a:pt x="295951" y="96520"/>
                  </a:lnTo>
                  <a:lnTo>
                    <a:pt x="294807" y="100329"/>
                  </a:lnTo>
                  <a:lnTo>
                    <a:pt x="282239" y="125729"/>
                  </a:lnTo>
                  <a:lnTo>
                    <a:pt x="281095" y="129540"/>
                  </a:lnTo>
                  <a:lnTo>
                    <a:pt x="262813" y="166370"/>
                  </a:lnTo>
                  <a:lnTo>
                    <a:pt x="261669" y="170179"/>
                  </a:lnTo>
                  <a:lnTo>
                    <a:pt x="255955" y="181609"/>
                  </a:lnTo>
                  <a:lnTo>
                    <a:pt x="254815" y="182879"/>
                  </a:lnTo>
                  <a:lnTo>
                    <a:pt x="301093" y="182879"/>
                  </a:lnTo>
                  <a:lnTo>
                    <a:pt x="313091" y="85090"/>
                  </a:lnTo>
                  <a:lnTo>
                    <a:pt x="313091" y="80009"/>
                  </a:lnTo>
                  <a:lnTo>
                    <a:pt x="316519" y="80009"/>
                  </a:lnTo>
                  <a:lnTo>
                    <a:pt x="321091" y="78740"/>
                  </a:lnTo>
                  <a:lnTo>
                    <a:pt x="324518" y="77470"/>
                  </a:lnTo>
                  <a:lnTo>
                    <a:pt x="325659" y="76200"/>
                  </a:lnTo>
                  <a:lnTo>
                    <a:pt x="327945" y="74929"/>
                  </a:lnTo>
                  <a:lnTo>
                    <a:pt x="329090" y="73659"/>
                  </a:lnTo>
                  <a:lnTo>
                    <a:pt x="330231" y="71120"/>
                  </a:lnTo>
                  <a:lnTo>
                    <a:pt x="331372" y="69850"/>
                  </a:lnTo>
                  <a:lnTo>
                    <a:pt x="332517" y="67309"/>
                  </a:lnTo>
                  <a:lnTo>
                    <a:pt x="332517" y="54609"/>
                  </a:lnTo>
                  <a:lnTo>
                    <a:pt x="331372" y="52070"/>
                  </a:lnTo>
                  <a:lnTo>
                    <a:pt x="325659" y="45720"/>
                  </a:lnTo>
                  <a:lnTo>
                    <a:pt x="321091" y="43179"/>
                  </a:lnTo>
                  <a:close/>
                </a:path>
                <a:path w="332739" h="317500">
                  <a:moveTo>
                    <a:pt x="247961" y="13970"/>
                  </a:moveTo>
                  <a:lnTo>
                    <a:pt x="242243" y="13970"/>
                  </a:lnTo>
                  <a:lnTo>
                    <a:pt x="237675" y="15240"/>
                  </a:lnTo>
                  <a:lnTo>
                    <a:pt x="235389" y="16509"/>
                  </a:lnTo>
                  <a:lnTo>
                    <a:pt x="229676" y="22859"/>
                  </a:lnTo>
                  <a:lnTo>
                    <a:pt x="227390" y="26670"/>
                  </a:lnTo>
                  <a:lnTo>
                    <a:pt x="227390" y="39370"/>
                  </a:lnTo>
                  <a:lnTo>
                    <a:pt x="229676" y="43179"/>
                  </a:lnTo>
                  <a:lnTo>
                    <a:pt x="235389" y="49529"/>
                  </a:lnTo>
                  <a:lnTo>
                    <a:pt x="237675" y="50800"/>
                  </a:lnTo>
                  <a:lnTo>
                    <a:pt x="237675" y="52070"/>
                  </a:lnTo>
                  <a:lnTo>
                    <a:pt x="236531" y="53340"/>
                  </a:lnTo>
                  <a:lnTo>
                    <a:pt x="227390" y="81279"/>
                  </a:lnTo>
                  <a:lnTo>
                    <a:pt x="226249" y="83820"/>
                  </a:lnTo>
                  <a:lnTo>
                    <a:pt x="215963" y="115570"/>
                  </a:lnTo>
                  <a:lnTo>
                    <a:pt x="214823" y="118109"/>
                  </a:lnTo>
                  <a:lnTo>
                    <a:pt x="209109" y="135890"/>
                  </a:lnTo>
                  <a:lnTo>
                    <a:pt x="207965" y="137159"/>
                  </a:lnTo>
                  <a:lnTo>
                    <a:pt x="201110" y="158750"/>
                  </a:lnTo>
                  <a:lnTo>
                    <a:pt x="199965" y="161290"/>
                  </a:lnTo>
                  <a:lnTo>
                    <a:pt x="195397" y="175259"/>
                  </a:lnTo>
                  <a:lnTo>
                    <a:pt x="194252" y="177800"/>
                  </a:lnTo>
                  <a:lnTo>
                    <a:pt x="254538" y="177800"/>
                  </a:lnTo>
                  <a:lnTo>
                    <a:pt x="252529" y="140970"/>
                  </a:lnTo>
                  <a:lnTo>
                    <a:pt x="251044" y="115570"/>
                  </a:lnTo>
                  <a:lnTo>
                    <a:pt x="248029" y="59690"/>
                  </a:lnTo>
                  <a:lnTo>
                    <a:pt x="247961" y="53340"/>
                  </a:lnTo>
                  <a:lnTo>
                    <a:pt x="249101" y="52070"/>
                  </a:lnTo>
                  <a:lnTo>
                    <a:pt x="252529" y="50800"/>
                  </a:lnTo>
                  <a:lnTo>
                    <a:pt x="254815" y="49529"/>
                  </a:lnTo>
                  <a:lnTo>
                    <a:pt x="260527" y="43179"/>
                  </a:lnTo>
                  <a:lnTo>
                    <a:pt x="262813" y="39370"/>
                  </a:lnTo>
                  <a:lnTo>
                    <a:pt x="262813" y="26670"/>
                  </a:lnTo>
                  <a:lnTo>
                    <a:pt x="261669" y="24129"/>
                  </a:lnTo>
                  <a:lnTo>
                    <a:pt x="259387" y="21590"/>
                  </a:lnTo>
                  <a:lnTo>
                    <a:pt x="258241" y="19050"/>
                  </a:lnTo>
                  <a:lnTo>
                    <a:pt x="255955" y="17779"/>
                  </a:lnTo>
                  <a:lnTo>
                    <a:pt x="254815" y="16509"/>
                  </a:lnTo>
                  <a:lnTo>
                    <a:pt x="252529" y="15240"/>
                  </a:lnTo>
                  <a:lnTo>
                    <a:pt x="247961" y="13970"/>
                  </a:lnTo>
                  <a:close/>
                </a:path>
                <a:path w="332739" h="317500">
                  <a:moveTo>
                    <a:pt x="171399" y="0"/>
                  </a:moveTo>
                  <a:lnTo>
                    <a:pt x="162259" y="0"/>
                  </a:lnTo>
                  <a:lnTo>
                    <a:pt x="158832" y="1270"/>
                  </a:lnTo>
                  <a:lnTo>
                    <a:pt x="156546" y="2540"/>
                  </a:lnTo>
                  <a:lnTo>
                    <a:pt x="150832" y="8890"/>
                  </a:lnTo>
                  <a:lnTo>
                    <a:pt x="149688" y="11429"/>
                  </a:lnTo>
                  <a:lnTo>
                    <a:pt x="148546" y="16509"/>
                  </a:lnTo>
                  <a:lnTo>
                    <a:pt x="148546" y="20320"/>
                  </a:lnTo>
                  <a:lnTo>
                    <a:pt x="149688" y="25400"/>
                  </a:lnTo>
                  <a:lnTo>
                    <a:pt x="150832" y="27940"/>
                  </a:lnTo>
                  <a:lnTo>
                    <a:pt x="153118" y="30479"/>
                  </a:lnTo>
                  <a:lnTo>
                    <a:pt x="154260" y="33020"/>
                  </a:lnTo>
                  <a:lnTo>
                    <a:pt x="158832" y="35559"/>
                  </a:lnTo>
                  <a:lnTo>
                    <a:pt x="159973" y="36829"/>
                  </a:lnTo>
                  <a:lnTo>
                    <a:pt x="162402" y="36829"/>
                  </a:lnTo>
                  <a:lnTo>
                    <a:pt x="161114" y="43179"/>
                  </a:lnTo>
                  <a:lnTo>
                    <a:pt x="158832" y="57150"/>
                  </a:lnTo>
                  <a:lnTo>
                    <a:pt x="157687" y="63500"/>
                  </a:lnTo>
                  <a:lnTo>
                    <a:pt x="155401" y="77470"/>
                  </a:lnTo>
                  <a:lnTo>
                    <a:pt x="154260" y="82550"/>
                  </a:lnTo>
                  <a:lnTo>
                    <a:pt x="150832" y="104140"/>
                  </a:lnTo>
                  <a:lnTo>
                    <a:pt x="149688" y="109220"/>
                  </a:lnTo>
                  <a:lnTo>
                    <a:pt x="147402" y="123190"/>
                  </a:lnTo>
                  <a:lnTo>
                    <a:pt x="146260" y="129540"/>
                  </a:lnTo>
                  <a:lnTo>
                    <a:pt x="143974" y="143509"/>
                  </a:lnTo>
                  <a:lnTo>
                    <a:pt x="142833" y="149859"/>
                  </a:lnTo>
                  <a:lnTo>
                    <a:pt x="139406" y="170179"/>
                  </a:lnTo>
                  <a:lnTo>
                    <a:pt x="138261" y="175259"/>
                  </a:lnTo>
                  <a:lnTo>
                    <a:pt x="194252" y="175259"/>
                  </a:lnTo>
                  <a:lnTo>
                    <a:pt x="194252" y="170179"/>
                  </a:lnTo>
                  <a:lnTo>
                    <a:pt x="193111" y="165100"/>
                  </a:lnTo>
                  <a:lnTo>
                    <a:pt x="189683" y="143509"/>
                  </a:lnTo>
                  <a:lnTo>
                    <a:pt x="188539" y="137159"/>
                  </a:lnTo>
                  <a:lnTo>
                    <a:pt x="186253" y="123190"/>
                  </a:lnTo>
                  <a:lnTo>
                    <a:pt x="185111" y="118109"/>
                  </a:lnTo>
                  <a:lnTo>
                    <a:pt x="182825" y="104140"/>
                  </a:lnTo>
                  <a:lnTo>
                    <a:pt x="181684" y="97790"/>
                  </a:lnTo>
                  <a:lnTo>
                    <a:pt x="179398" y="83820"/>
                  </a:lnTo>
                  <a:lnTo>
                    <a:pt x="178257" y="78740"/>
                  </a:lnTo>
                  <a:lnTo>
                    <a:pt x="175971" y="64770"/>
                  </a:lnTo>
                  <a:lnTo>
                    <a:pt x="174826" y="58420"/>
                  </a:lnTo>
                  <a:lnTo>
                    <a:pt x="172540" y="44450"/>
                  </a:lnTo>
                  <a:lnTo>
                    <a:pt x="171399" y="39370"/>
                  </a:lnTo>
                  <a:lnTo>
                    <a:pt x="171399" y="38100"/>
                  </a:lnTo>
                  <a:lnTo>
                    <a:pt x="173685" y="36829"/>
                  </a:lnTo>
                  <a:lnTo>
                    <a:pt x="174826" y="35559"/>
                  </a:lnTo>
                  <a:lnTo>
                    <a:pt x="177112" y="34290"/>
                  </a:lnTo>
                  <a:lnTo>
                    <a:pt x="182825" y="27940"/>
                  </a:lnTo>
                  <a:lnTo>
                    <a:pt x="183970" y="25400"/>
                  </a:lnTo>
                  <a:lnTo>
                    <a:pt x="183970" y="11429"/>
                  </a:lnTo>
                  <a:lnTo>
                    <a:pt x="182825" y="8890"/>
                  </a:lnTo>
                  <a:lnTo>
                    <a:pt x="177112" y="2540"/>
                  </a:lnTo>
                  <a:lnTo>
                    <a:pt x="174826" y="1270"/>
                  </a:lnTo>
                  <a:lnTo>
                    <a:pt x="171399" y="0"/>
                  </a:lnTo>
                  <a:close/>
                </a:path>
              </a:pathLst>
            </a:custGeom>
            <a:solidFill>
              <a:srgbClr val="FFFFFF">
                <a:alpha val="5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9337" y="1458038"/>
              <a:ext cx="198824" cy="93115"/>
            </a:xfrm>
            <a:prstGeom prst="rect">
              <a:avLst/>
            </a:prstGeom>
          </p:spPr>
        </p:pic>
        <p:sp>
          <p:nvSpPr>
            <p:cNvPr id="36" name="object 34"/>
            <p:cNvSpPr/>
            <p:nvPr/>
          </p:nvSpPr>
          <p:spPr>
            <a:xfrm>
              <a:off x="4499903" y="4687948"/>
              <a:ext cx="422909" cy="217804"/>
            </a:xfrm>
            <a:custGeom>
              <a:avLst/>
              <a:gdLst/>
              <a:ahLst/>
              <a:cxnLst/>
              <a:rect l="l" t="t" r="r" b="b"/>
              <a:pathLst>
                <a:path w="422910" h="217804">
                  <a:moveTo>
                    <a:pt x="422560" y="217342"/>
                  </a:moveTo>
                  <a:lnTo>
                    <a:pt x="422560" y="0"/>
                  </a:lnTo>
                  <a:lnTo>
                    <a:pt x="0" y="0"/>
                  </a:lnTo>
                  <a:lnTo>
                    <a:pt x="0" y="217342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3809617" y="4685194"/>
              <a:ext cx="257175" cy="635"/>
            </a:xfrm>
            <a:custGeom>
              <a:avLst/>
              <a:gdLst/>
              <a:ahLst/>
              <a:cxnLst/>
              <a:rect l="l" t="t" r="r" b="b"/>
              <a:pathLst>
                <a:path w="257175" h="635">
                  <a:moveTo>
                    <a:pt x="256661" y="0"/>
                  </a:moveTo>
                  <a:lnTo>
                    <a:pt x="0" y="31"/>
                  </a:lnTo>
                  <a:lnTo>
                    <a:pt x="25666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3809617" y="4685194"/>
              <a:ext cx="257175" cy="635"/>
            </a:xfrm>
            <a:custGeom>
              <a:avLst/>
              <a:gdLst/>
              <a:ahLst/>
              <a:cxnLst/>
              <a:rect l="l" t="t" r="r" b="b"/>
              <a:pathLst>
                <a:path w="257175" h="635">
                  <a:moveTo>
                    <a:pt x="0" y="0"/>
                  </a:moveTo>
                  <a:lnTo>
                    <a:pt x="256661" y="0"/>
                  </a:lnTo>
                  <a:lnTo>
                    <a:pt x="0" y="31"/>
                  </a:lnTo>
                  <a:close/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3908374" y="1366671"/>
              <a:ext cx="1631314" cy="3500120"/>
            </a:xfrm>
            <a:custGeom>
              <a:avLst/>
              <a:gdLst/>
              <a:ahLst/>
              <a:cxnLst/>
              <a:rect l="l" t="t" r="r" b="b"/>
              <a:pathLst>
                <a:path w="1631314" h="3500120">
                  <a:moveTo>
                    <a:pt x="60286" y="3464788"/>
                  </a:moveTo>
                  <a:lnTo>
                    <a:pt x="48564" y="3435477"/>
                  </a:lnTo>
                  <a:lnTo>
                    <a:pt x="48564" y="3458514"/>
                  </a:lnTo>
                  <a:lnTo>
                    <a:pt x="12026" y="3458514"/>
                  </a:lnTo>
                  <a:lnTo>
                    <a:pt x="12407" y="3452711"/>
                  </a:lnTo>
                  <a:lnTo>
                    <a:pt x="14325" y="3448050"/>
                  </a:lnTo>
                  <a:lnTo>
                    <a:pt x="21259" y="3441115"/>
                  </a:lnTo>
                  <a:lnTo>
                    <a:pt x="25552" y="3439376"/>
                  </a:lnTo>
                  <a:lnTo>
                    <a:pt x="36258" y="3439376"/>
                  </a:lnTo>
                  <a:lnTo>
                    <a:pt x="40843" y="3441560"/>
                  </a:lnTo>
                  <a:lnTo>
                    <a:pt x="44386" y="3445916"/>
                  </a:lnTo>
                  <a:lnTo>
                    <a:pt x="46672" y="3448697"/>
                  </a:lnTo>
                  <a:lnTo>
                    <a:pt x="48082" y="3452914"/>
                  </a:lnTo>
                  <a:lnTo>
                    <a:pt x="48564" y="3458514"/>
                  </a:lnTo>
                  <a:lnTo>
                    <a:pt x="48564" y="3435477"/>
                  </a:lnTo>
                  <a:lnTo>
                    <a:pt x="46418" y="3433114"/>
                  </a:lnTo>
                  <a:lnTo>
                    <a:pt x="39268" y="3430079"/>
                  </a:lnTo>
                  <a:lnTo>
                    <a:pt x="21475" y="3430079"/>
                  </a:lnTo>
                  <a:lnTo>
                    <a:pt x="0" y="3464788"/>
                  </a:lnTo>
                  <a:lnTo>
                    <a:pt x="12" y="3466490"/>
                  </a:lnTo>
                  <a:lnTo>
                    <a:pt x="21551" y="3499764"/>
                  </a:lnTo>
                  <a:lnTo>
                    <a:pt x="38722" y="3499764"/>
                  </a:lnTo>
                  <a:lnTo>
                    <a:pt x="59905" y="3478225"/>
                  </a:lnTo>
                  <a:lnTo>
                    <a:pt x="48437" y="3476790"/>
                  </a:lnTo>
                  <a:lnTo>
                    <a:pt x="46761" y="3481578"/>
                  </a:lnTo>
                  <a:lnTo>
                    <a:pt x="44450" y="3485057"/>
                  </a:lnTo>
                  <a:lnTo>
                    <a:pt x="38722" y="3489388"/>
                  </a:lnTo>
                  <a:lnTo>
                    <a:pt x="35255" y="3490480"/>
                  </a:lnTo>
                  <a:lnTo>
                    <a:pt x="25717" y="3490480"/>
                  </a:lnTo>
                  <a:lnTo>
                    <a:pt x="21183" y="3488537"/>
                  </a:lnTo>
                  <a:lnTo>
                    <a:pt x="13855" y="3480752"/>
                  </a:lnTo>
                  <a:lnTo>
                    <a:pt x="11811" y="3475139"/>
                  </a:lnTo>
                  <a:lnTo>
                    <a:pt x="11417" y="3467811"/>
                  </a:lnTo>
                  <a:lnTo>
                    <a:pt x="60223" y="3467811"/>
                  </a:lnTo>
                  <a:lnTo>
                    <a:pt x="60286" y="3464788"/>
                  </a:lnTo>
                  <a:close/>
                </a:path>
                <a:path w="1631314" h="3500120">
                  <a:moveTo>
                    <a:pt x="399122" y="3407295"/>
                  </a:moveTo>
                  <a:lnTo>
                    <a:pt x="395338" y="3406533"/>
                  </a:lnTo>
                  <a:lnTo>
                    <a:pt x="391883" y="3406165"/>
                  </a:lnTo>
                  <a:lnTo>
                    <a:pt x="383908" y="3406165"/>
                  </a:lnTo>
                  <a:lnTo>
                    <a:pt x="370636" y="3421532"/>
                  </a:lnTo>
                  <a:lnTo>
                    <a:pt x="370636" y="3433102"/>
                  </a:lnTo>
                  <a:lnTo>
                    <a:pt x="360857" y="3433102"/>
                  </a:lnTo>
                  <a:lnTo>
                    <a:pt x="360857" y="3441890"/>
                  </a:lnTo>
                  <a:lnTo>
                    <a:pt x="370636" y="3441890"/>
                  </a:lnTo>
                  <a:lnTo>
                    <a:pt x="370636" y="3499764"/>
                  </a:lnTo>
                  <a:lnTo>
                    <a:pt x="381673" y="3499764"/>
                  </a:lnTo>
                  <a:lnTo>
                    <a:pt x="381673" y="3441890"/>
                  </a:lnTo>
                  <a:lnTo>
                    <a:pt x="394423" y="3441890"/>
                  </a:lnTo>
                  <a:lnTo>
                    <a:pt x="394423" y="3433102"/>
                  </a:lnTo>
                  <a:lnTo>
                    <a:pt x="381673" y="3433102"/>
                  </a:lnTo>
                  <a:lnTo>
                    <a:pt x="381673" y="3422916"/>
                  </a:lnTo>
                  <a:lnTo>
                    <a:pt x="382371" y="3420173"/>
                  </a:lnTo>
                  <a:lnTo>
                    <a:pt x="385165" y="3417239"/>
                  </a:lnTo>
                  <a:lnTo>
                    <a:pt x="387553" y="3416516"/>
                  </a:lnTo>
                  <a:lnTo>
                    <a:pt x="392976" y="3416516"/>
                  </a:lnTo>
                  <a:lnTo>
                    <a:pt x="395160" y="3416731"/>
                  </a:lnTo>
                  <a:lnTo>
                    <a:pt x="397459" y="3417151"/>
                  </a:lnTo>
                  <a:lnTo>
                    <a:pt x="399122" y="3407295"/>
                  </a:lnTo>
                  <a:close/>
                </a:path>
                <a:path w="1631314" h="3500120">
                  <a:moveTo>
                    <a:pt x="831291" y="3406038"/>
                  </a:moveTo>
                  <a:lnTo>
                    <a:pt x="821042" y="3406038"/>
                  </a:lnTo>
                  <a:lnTo>
                    <a:pt x="821042" y="3414077"/>
                  </a:lnTo>
                  <a:lnTo>
                    <a:pt x="820915" y="3413912"/>
                  </a:lnTo>
                  <a:lnTo>
                    <a:pt x="820915" y="3447084"/>
                  </a:lnTo>
                  <a:lnTo>
                    <a:pt x="819188" y="3453346"/>
                  </a:lnTo>
                  <a:lnTo>
                    <a:pt x="812292" y="3461347"/>
                  </a:lnTo>
                  <a:lnTo>
                    <a:pt x="808024" y="3463328"/>
                  </a:lnTo>
                  <a:lnTo>
                    <a:pt x="797801" y="3463328"/>
                  </a:lnTo>
                  <a:lnTo>
                    <a:pt x="793521" y="3461347"/>
                  </a:lnTo>
                  <a:lnTo>
                    <a:pt x="790117" y="3457308"/>
                  </a:lnTo>
                  <a:lnTo>
                    <a:pt x="786688" y="3453307"/>
                  </a:lnTo>
                  <a:lnTo>
                    <a:pt x="785025" y="3447084"/>
                  </a:lnTo>
                  <a:lnTo>
                    <a:pt x="784987" y="3430143"/>
                  </a:lnTo>
                  <a:lnTo>
                    <a:pt x="786714" y="3424072"/>
                  </a:lnTo>
                  <a:lnTo>
                    <a:pt x="793635" y="3415906"/>
                  </a:lnTo>
                  <a:lnTo>
                    <a:pt x="797814" y="3413874"/>
                  </a:lnTo>
                  <a:lnTo>
                    <a:pt x="807745" y="3413874"/>
                  </a:lnTo>
                  <a:lnTo>
                    <a:pt x="820915" y="3447084"/>
                  </a:lnTo>
                  <a:lnTo>
                    <a:pt x="820915" y="3413912"/>
                  </a:lnTo>
                  <a:lnTo>
                    <a:pt x="816038" y="3407702"/>
                  </a:lnTo>
                  <a:lnTo>
                    <a:pt x="809663" y="3404514"/>
                  </a:lnTo>
                  <a:lnTo>
                    <a:pt x="796150" y="3404514"/>
                  </a:lnTo>
                  <a:lnTo>
                    <a:pt x="773582" y="3432632"/>
                  </a:lnTo>
                  <a:lnTo>
                    <a:pt x="773582" y="3448227"/>
                  </a:lnTo>
                  <a:lnTo>
                    <a:pt x="776058" y="3456178"/>
                  </a:lnTo>
                  <a:lnTo>
                    <a:pt x="785914" y="3469398"/>
                  </a:lnTo>
                  <a:lnTo>
                    <a:pt x="792873" y="3472700"/>
                  </a:lnTo>
                  <a:lnTo>
                    <a:pt x="809117" y="3472700"/>
                  </a:lnTo>
                  <a:lnTo>
                    <a:pt x="815149" y="3469779"/>
                  </a:lnTo>
                  <a:lnTo>
                    <a:pt x="819988" y="3463975"/>
                  </a:lnTo>
                  <a:lnTo>
                    <a:pt x="819962" y="3472700"/>
                  </a:lnTo>
                  <a:lnTo>
                    <a:pt x="806780" y="3490404"/>
                  </a:lnTo>
                  <a:lnTo>
                    <a:pt x="796874" y="3490404"/>
                  </a:lnTo>
                  <a:lnTo>
                    <a:pt x="793102" y="3489350"/>
                  </a:lnTo>
                  <a:lnTo>
                    <a:pt x="788301" y="3485705"/>
                  </a:lnTo>
                  <a:lnTo>
                    <a:pt x="787044" y="3483241"/>
                  </a:lnTo>
                  <a:lnTo>
                    <a:pt x="786599" y="3479863"/>
                  </a:lnTo>
                  <a:lnTo>
                    <a:pt x="775804" y="3478225"/>
                  </a:lnTo>
                  <a:lnTo>
                    <a:pt x="775766" y="3485705"/>
                  </a:lnTo>
                  <a:lnTo>
                    <a:pt x="777951" y="3490811"/>
                  </a:lnTo>
                  <a:lnTo>
                    <a:pt x="787577" y="3497961"/>
                  </a:lnTo>
                  <a:lnTo>
                    <a:pt x="793877" y="3499764"/>
                  </a:lnTo>
                  <a:lnTo>
                    <a:pt x="808266" y="3499764"/>
                  </a:lnTo>
                  <a:lnTo>
                    <a:pt x="813803" y="3498494"/>
                  </a:lnTo>
                  <a:lnTo>
                    <a:pt x="822807" y="3493478"/>
                  </a:lnTo>
                  <a:lnTo>
                    <a:pt x="825766" y="3490404"/>
                  </a:lnTo>
                  <a:lnTo>
                    <a:pt x="826096" y="3490061"/>
                  </a:lnTo>
                  <a:lnTo>
                    <a:pt x="830237" y="3481400"/>
                  </a:lnTo>
                  <a:lnTo>
                    <a:pt x="831291" y="3474021"/>
                  </a:lnTo>
                  <a:lnTo>
                    <a:pt x="831291" y="3463975"/>
                  </a:lnTo>
                  <a:lnTo>
                    <a:pt x="831291" y="3463328"/>
                  </a:lnTo>
                  <a:lnTo>
                    <a:pt x="831291" y="3414077"/>
                  </a:lnTo>
                  <a:lnTo>
                    <a:pt x="831291" y="3406038"/>
                  </a:lnTo>
                  <a:close/>
                </a:path>
                <a:path w="1631314" h="3500120">
                  <a:moveTo>
                    <a:pt x="1249299" y="3450983"/>
                  </a:moveTo>
                  <a:lnTo>
                    <a:pt x="1231519" y="3431578"/>
                  </a:lnTo>
                  <a:lnTo>
                    <a:pt x="1218793" y="3431578"/>
                  </a:lnTo>
                  <a:lnTo>
                    <a:pt x="1212253" y="3434638"/>
                  </a:lnTo>
                  <a:lnTo>
                    <a:pt x="1207071" y="3440747"/>
                  </a:lnTo>
                  <a:lnTo>
                    <a:pt x="1207071" y="3407727"/>
                  </a:lnTo>
                  <a:lnTo>
                    <a:pt x="1195997" y="3407727"/>
                  </a:lnTo>
                  <a:lnTo>
                    <a:pt x="1195997" y="3499764"/>
                  </a:lnTo>
                  <a:lnTo>
                    <a:pt x="1207071" y="3499764"/>
                  </a:lnTo>
                  <a:lnTo>
                    <a:pt x="1207071" y="3458057"/>
                  </a:lnTo>
                  <a:lnTo>
                    <a:pt x="1207693" y="3453942"/>
                  </a:lnTo>
                  <a:lnTo>
                    <a:pt x="1210144" y="3448012"/>
                  </a:lnTo>
                  <a:lnTo>
                    <a:pt x="1212215" y="3445649"/>
                  </a:lnTo>
                  <a:lnTo>
                    <a:pt x="1218018" y="3442182"/>
                  </a:lnTo>
                  <a:lnTo>
                    <a:pt x="1221105" y="3441306"/>
                  </a:lnTo>
                  <a:lnTo>
                    <a:pt x="1228788" y="3441306"/>
                  </a:lnTo>
                  <a:lnTo>
                    <a:pt x="1232192" y="3442614"/>
                  </a:lnTo>
                  <a:lnTo>
                    <a:pt x="1236992" y="3447758"/>
                  </a:lnTo>
                  <a:lnTo>
                    <a:pt x="1238186" y="3451872"/>
                  </a:lnTo>
                  <a:lnTo>
                    <a:pt x="1238186" y="3499764"/>
                  </a:lnTo>
                  <a:lnTo>
                    <a:pt x="1249299" y="3499764"/>
                  </a:lnTo>
                  <a:lnTo>
                    <a:pt x="1249299" y="3450983"/>
                  </a:lnTo>
                  <a:close/>
                </a:path>
                <a:path w="1631314" h="3500120">
                  <a:moveTo>
                    <a:pt x="1629816" y="3161131"/>
                  </a:moveTo>
                  <a:lnTo>
                    <a:pt x="1549171" y="3161131"/>
                  </a:lnTo>
                  <a:lnTo>
                    <a:pt x="1549171" y="3167596"/>
                  </a:lnTo>
                  <a:lnTo>
                    <a:pt x="1552638" y="3169348"/>
                  </a:lnTo>
                  <a:lnTo>
                    <a:pt x="1556219" y="3172333"/>
                  </a:lnTo>
                  <a:lnTo>
                    <a:pt x="1563598" y="3180740"/>
                  </a:lnTo>
                  <a:lnTo>
                    <a:pt x="1566735" y="3185642"/>
                  </a:lnTo>
                  <a:lnTo>
                    <a:pt x="1569339" y="3191268"/>
                  </a:lnTo>
                  <a:lnTo>
                    <a:pt x="1578864" y="3191268"/>
                  </a:lnTo>
                  <a:lnTo>
                    <a:pt x="1566989" y="3171177"/>
                  </a:lnTo>
                  <a:lnTo>
                    <a:pt x="1629816" y="3171177"/>
                  </a:lnTo>
                  <a:lnTo>
                    <a:pt x="1629816" y="3161131"/>
                  </a:lnTo>
                  <a:close/>
                </a:path>
                <a:path w="1631314" h="3500120">
                  <a:moveTo>
                    <a:pt x="1629816" y="2653030"/>
                  </a:moveTo>
                  <a:lnTo>
                    <a:pt x="1620329" y="2653030"/>
                  </a:lnTo>
                  <a:lnTo>
                    <a:pt x="1620329" y="2693162"/>
                  </a:lnTo>
                  <a:lnTo>
                    <a:pt x="1618538" y="2692044"/>
                  </a:lnTo>
                  <a:lnTo>
                    <a:pt x="1616760" y="2690634"/>
                  </a:lnTo>
                  <a:lnTo>
                    <a:pt x="1613230" y="2687205"/>
                  </a:lnTo>
                  <a:lnTo>
                    <a:pt x="1609864" y="2683332"/>
                  </a:lnTo>
                  <a:lnTo>
                    <a:pt x="1598904" y="2670098"/>
                  </a:lnTo>
                  <a:lnTo>
                    <a:pt x="1594192" y="2664930"/>
                  </a:lnTo>
                  <a:lnTo>
                    <a:pt x="1587334" y="2658719"/>
                  </a:lnTo>
                  <a:lnTo>
                    <a:pt x="1584058" y="2656497"/>
                  </a:lnTo>
                  <a:lnTo>
                    <a:pt x="1577848" y="2653804"/>
                  </a:lnTo>
                  <a:lnTo>
                    <a:pt x="1574685" y="2653144"/>
                  </a:lnTo>
                  <a:lnTo>
                    <a:pt x="1565148" y="2653144"/>
                  </a:lnTo>
                  <a:lnTo>
                    <a:pt x="1559864" y="2655430"/>
                  </a:lnTo>
                  <a:lnTo>
                    <a:pt x="1551317" y="2664587"/>
                  </a:lnTo>
                  <a:lnTo>
                    <a:pt x="1549171" y="2670797"/>
                  </a:lnTo>
                  <a:lnTo>
                    <a:pt x="1549171" y="2686418"/>
                  </a:lnTo>
                  <a:lnTo>
                    <a:pt x="1551139" y="2692628"/>
                  </a:lnTo>
                  <a:lnTo>
                    <a:pt x="1559077" y="2701848"/>
                  </a:lnTo>
                  <a:lnTo>
                    <a:pt x="1564843" y="2704515"/>
                  </a:lnTo>
                  <a:lnTo>
                    <a:pt x="1572412" y="2705227"/>
                  </a:lnTo>
                  <a:lnTo>
                    <a:pt x="1573441" y="2694902"/>
                  </a:lnTo>
                  <a:lnTo>
                    <a:pt x="1568411" y="2694863"/>
                  </a:lnTo>
                  <a:lnTo>
                    <a:pt x="1564462" y="2693390"/>
                  </a:lnTo>
                  <a:lnTo>
                    <a:pt x="1558759" y="2687586"/>
                  </a:lnTo>
                  <a:lnTo>
                    <a:pt x="1557337" y="2683713"/>
                  </a:lnTo>
                  <a:lnTo>
                    <a:pt x="1557337" y="2674302"/>
                  </a:lnTo>
                  <a:lnTo>
                    <a:pt x="1558683" y="2670594"/>
                  </a:lnTo>
                  <a:lnTo>
                    <a:pt x="1564043" y="2664891"/>
                  </a:lnTo>
                  <a:lnTo>
                    <a:pt x="1567345" y="2663469"/>
                  </a:lnTo>
                  <a:lnTo>
                    <a:pt x="1574965" y="2663469"/>
                  </a:lnTo>
                  <a:lnTo>
                    <a:pt x="1578940" y="2665031"/>
                  </a:lnTo>
                  <a:lnTo>
                    <a:pt x="1587296" y="2671280"/>
                  </a:lnTo>
                  <a:lnTo>
                    <a:pt x="1592961" y="2677299"/>
                  </a:lnTo>
                  <a:lnTo>
                    <a:pt x="1604721" y="2691904"/>
                  </a:lnTo>
                  <a:lnTo>
                    <a:pt x="1608772" y="2696286"/>
                  </a:lnTo>
                  <a:lnTo>
                    <a:pt x="1615795" y="2702356"/>
                  </a:lnTo>
                  <a:lnTo>
                    <a:pt x="1619338" y="2704579"/>
                  </a:lnTo>
                  <a:lnTo>
                    <a:pt x="1625168" y="2706801"/>
                  </a:lnTo>
                  <a:lnTo>
                    <a:pt x="1627441" y="2707182"/>
                  </a:lnTo>
                  <a:lnTo>
                    <a:pt x="1629816" y="2707106"/>
                  </a:lnTo>
                  <a:lnTo>
                    <a:pt x="1629816" y="2653030"/>
                  </a:lnTo>
                  <a:close/>
                </a:path>
                <a:path w="1631314" h="3500120">
                  <a:moveTo>
                    <a:pt x="1629816" y="1826780"/>
                  </a:moveTo>
                  <a:lnTo>
                    <a:pt x="1610588" y="1826780"/>
                  </a:lnTo>
                  <a:lnTo>
                    <a:pt x="1610588" y="1815731"/>
                  </a:lnTo>
                  <a:lnTo>
                    <a:pt x="1601546" y="1815731"/>
                  </a:lnTo>
                  <a:lnTo>
                    <a:pt x="1601546" y="1826780"/>
                  </a:lnTo>
                  <a:lnTo>
                    <a:pt x="1601546" y="1836839"/>
                  </a:lnTo>
                  <a:lnTo>
                    <a:pt x="1601546" y="1862442"/>
                  </a:lnTo>
                  <a:lnTo>
                    <a:pt x="1565338" y="1836839"/>
                  </a:lnTo>
                  <a:lnTo>
                    <a:pt x="1601546" y="1836839"/>
                  </a:lnTo>
                  <a:lnTo>
                    <a:pt x="1601546" y="1826780"/>
                  </a:lnTo>
                  <a:lnTo>
                    <a:pt x="1549501" y="1826780"/>
                  </a:lnTo>
                  <a:lnTo>
                    <a:pt x="1549501" y="1834984"/>
                  </a:lnTo>
                  <a:lnTo>
                    <a:pt x="1601546" y="1872322"/>
                  </a:lnTo>
                  <a:lnTo>
                    <a:pt x="1610588" y="1872322"/>
                  </a:lnTo>
                  <a:lnTo>
                    <a:pt x="1610588" y="1862442"/>
                  </a:lnTo>
                  <a:lnTo>
                    <a:pt x="1610588" y="1836839"/>
                  </a:lnTo>
                  <a:lnTo>
                    <a:pt x="1629816" y="1836839"/>
                  </a:lnTo>
                  <a:lnTo>
                    <a:pt x="1629816" y="1826780"/>
                  </a:lnTo>
                  <a:close/>
                </a:path>
                <a:path w="1631314" h="3500120">
                  <a:moveTo>
                    <a:pt x="1629816" y="488530"/>
                  </a:moveTo>
                  <a:lnTo>
                    <a:pt x="1586712" y="476453"/>
                  </a:lnTo>
                  <a:lnTo>
                    <a:pt x="1558213" y="457352"/>
                  </a:lnTo>
                  <a:lnTo>
                    <a:pt x="1550543" y="457352"/>
                  </a:lnTo>
                  <a:lnTo>
                    <a:pt x="1550543" y="510298"/>
                  </a:lnTo>
                  <a:lnTo>
                    <a:pt x="1560029" y="510298"/>
                  </a:lnTo>
                  <a:lnTo>
                    <a:pt x="1560029" y="470230"/>
                  </a:lnTo>
                  <a:lnTo>
                    <a:pt x="1564538" y="474002"/>
                  </a:lnTo>
                  <a:lnTo>
                    <a:pt x="1600263" y="493052"/>
                  </a:lnTo>
                  <a:lnTo>
                    <a:pt x="1629816" y="498856"/>
                  </a:lnTo>
                  <a:lnTo>
                    <a:pt x="1629816" y="488530"/>
                  </a:lnTo>
                  <a:close/>
                </a:path>
                <a:path w="1631314" h="3500120">
                  <a:moveTo>
                    <a:pt x="1631175" y="1340548"/>
                  </a:moveTo>
                  <a:lnTo>
                    <a:pt x="1627924" y="1333385"/>
                  </a:lnTo>
                  <a:lnTo>
                    <a:pt x="1616151" y="1323822"/>
                  </a:lnTo>
                  <a:lnTo>
                    <a:pt x="1609864" y="1321650"/>
                  </a:lnTo>
                  <a:lnTo>
                    <a:pt x="1594967" y="1321650"/>
                  </a:lnTo>
                  <a:lnTo>
                    <a:pt x="1588719" y="1324102"/>
                  </a:lnTo>
                  <a:lnTo>
                    <a:pt x="1578991" y="1333931"/>
                  </a:lnTo>
                  <a:lnTo>
                    <a:pt x="1576565" y="1339951"/>
                  </a:lnTo>
                  <a:lnTo>
                    <a:pt x="1576565" y="1352486"/>
                  </a:lnTo>
                  <a:lnTo>
                    <a:pt x="1578241" y="1357642"/>
                  </a:lnTo>
                  <a:lnTo>
                    <a:pt x="1581607" y="1362557"/>
                  </a:lnTo>
                  <a:lnTo>
                    <a:pt x="1560029" y="1358138"/>
                  </a:lnTo>
                  <a:lnTo>
                    <a:pt x="1560029" y="1325499"/>
                  </a:lnTo>
                  <a:lnTo>
                    <a:pt x="1550606" y="1325499"/>
                  </a:lnTo>
                  <a:lnTo>
                    <a:pt x="1550606" y="1366177"/>
                  </a:lnTo>
                  <a:lnTo>
                    <a:pt x="1591856" y="1374101"/>
                  </a:lnTo>
                  <a:lnTo>
                    <a:pt x="1593049" y="1364678"/>
                  </a:lnTo>
                  <a:lnTo>
                    <a:pt x="1590751" y="1363192"/>
                  </a:lnTo>
                  <a:lnTo>
                    <a:pt x="1588884" y="1361147"/>
                  </a:lnTo>
                  <a:lnTo>
                    <a:pt x="1586001" y="1355928"/>
                  </a:lnTo>
                  <a:lnTo>
                    <a:pt x="1585277" y="1353019"/>
                  </a:lnTo>
                  <a:lnTo>
                    <a:pt x="1585277" y="1344561"/>
                  </a:lnTo>
                  <a:lnTo>
                    <a:pt x="1586903" y="1340358"/>
                  </a:lnTo>
                  <a:lnTo>
                    <a:pt x="1593405" y="1333919"/>
                  </a:lnTo>
                  <a:lnTo>
                    <a:pt x="1597837" y="1332318"/>
                  </a:lnTo>
                  <a:lnTo>
                    <a:pt x="1609382" y="1332318"/>
                  </a:lnTo>
                  <a:lnTo>
                    <a:pt x="1614131" y="1333995"/>
                  </a:lnTo>
                  <a:lnTo>
                    <a:pt x="1621294" y="1340675"/>
                  </a:lnTo>
                  <a:lnTo>
                    <a:pt x="1623085" y="1344764"/>
                  </a:lnTo>
                  <a:lnTo>
                    <a:pt x="1623085" y="1353629"/>
                  </a:lnTo>
                  <a:lnTo>
                    <a:pt x="1621815" y="1357058"/>
                  </a:lnTo>
                  <a:lnTo>
                    <a:pt x="1616722" y="1362748"/>
                  </a:lnTo>
                  <a:lnTo>
                    <a:pt x="1612950" y="1364564"/>
                  </a:lnTo>
                  <a:lnTo>
                    <a:pt x="1607896" y="1365338"/>
                  </a:lnTo>
                  <a:lnTo>
                    <a:pt x="1608772" y="1375892"/>
                  </a:lnTo>
                  <a:lnTo>
                    <a:pt x="1615528" y="1375232"/>
                  </a:lnTo>
                  <a:lnTo>
                    <a:pt x="1620951" y="1372539"/>
                  </a:lnTo>
                  <a:lnTo>
                    <a:pt x="1629143" y="1363129"/>
                  </a:lnTo>
                  <a:lnTo>
                    <a:pt x="1631175" y="1357058"/>
                  </a:lnTo>
                  <a:lnTo>
                    <a:pt x="1631175" y="1340548"/>
                  </a:lnTo>
                  <a:close/>
                </a:path>
                <a:path w="1631314" h="3500120">
                  <a:moveTo>
                    <a:pt x="1631175" y="885850"/>
                  </a:moveTo>
                  <a:lnTo>
                    <a:pt x="1630045" y="881468"/>
                  </a:lnTo>
                  <a:lnTo>
                    <a:pt x="1626450" y="875423"/>
                  </a:lnTo>
                  <a:lnTo>
                    <a:pt x="1625434" y="873734"/>
                  </a:lnTo>
                  <a:lnTo>
                    <a:pt x="1623085" y="871588"/>
                  </a:lnTo>
                  <a:lnTo>
                    <a:pt x="1623085" y="893826"/>
                  </a:lnTo>
                  <a:lnTo>
                    <a:pt x="1622259" y="896607"/>
                  </a:lnTo>
                  <a:lnTo>
                    <a:pt x="1619008" y="901877"/>
                  </a:lnTo>
                  <a:lnTo>
                    <a:pt x="1616646" y="903935"/>
                  </a:lnTo>
                  <a:lnTo>
                    <a:pt x="1610436" y="906868"/>
                  </a:lnTo>
                  <a:lnTo>
                    <a:pt x="1607185" y="907618"/>
                  </a:lnTo>
                  <a:lnTo>
                    <a:pt x="1598599" y="907618"/>
                  </a:lnTo>
                  <a:lnTo>
                    <a:pt x="1594421" y="906030"/>
                  </a:lnTo>
                  <a:lnTo>
                    <a:pt x="1588020" y="899718"/>
                  </a:lnTo>
                  <a:lnTo>
                    <a:pt x="1586433" y="895870"/>
                  </a:lnTo>
                  <a:lnTo>
                    <a:pt x="1586560" y="886460"/>
                  </a:lnTo>
                  <a:lnTo>
                    <a:pt x="1588020" y="882954"/>
                  </a:lnTo>
                  <a:lnTo>
                    <a:pt x="1594396" y="876947"/>
                  </a:lnTo>
                  <a:lnTo>
                    <a:pt x="1598790" y="875423"/>
                  </a:lnTo>
                  <a:lnTo>
                    <a:pt x="1610106" y="875423"/>
                  </a:lnTo>
                  <a:lnTo>
                    <a:pt x="1614665" y="876947"/>
                  </a:lnTo>
                  <a:lnTo>
                    <a:pt x="1621396" y="883043"/>
                  </a:lnTo>
                  <a:lnTo>
                    <a:pt x="1622983" y="886460"/>
                  </a:lnTo>
                  <a:lnTo>
                    <a:pt x="1623085" y="893826"/>
                  </a:lnTo>
                  <a:lnTo>
                    <a:pt x="1623085" y="871588"/>
                  </a:lnTo>
                  <a:lnTo>
                    <a:pt x="1622107" y="870686"/>
                  </a:lnTo>
                  <a:lnTo>
                    <a:pt x="1613458" y="866267"/>
                  </a:lnTo>
                  <a:lnTo>
                    <a:pt x="1608772" y="865136"/>
                  </a:lnTo>
                  <a:lnTo>
                    <a:pt x="1596059" y="865136"/>
                  </a:lnTo>
                  <a:lnTo>
                    <a:pt x="1589811" y="867498"/>
                  </a:lnTo>
                  <a:lnTo>
                    <a:pt x="1580134" y="876909"/>
                  </a:lnTo>
                  <a:lnTo>
                    <a:pt x="1577721" y="882611"/>
                  </a:lnTo>
                  <a:lnTo>
                    <a:pt x="1577835" y="893635"/>
                  </a:lnTo>
                  <a:lnTo>
                    <a:pt x="1578597" y="896810"/>
                  </a:lnTo>
                  <a:lnTo>
                    <a:pt x="1582089" y="903808"/>
                  </a:lnTo>
                  <a:lnTo>
                    <a:pt x="1584782" y="906754"/>
                  </a:lnTo>
                  <a:lnTo>
                    <a:pt x="1588401" y="909180"/>
                  </a:lnTo>
                  <a:lnTo>
                    <a:pt x="1580362" y="909104"/>
                  </a:lnTo>
                  <a:lnTo>
                    <a:pt x="1557286" y="886460"/>
                  </a:lnTo>
                  <a:lnTo>
                    <a:pt x="1558683" y="883107"/>
                  </a:lnTo>
                  <a:lnTo>
                    <a:pt x="1561503" y="880376"/>
                  </a:lnTo>
                  <a:lnTo>
                    <a:pt x="1563243" y="878738"/>
                  </a:lnTo>
                  <a:lnTo>
                    <a:pt x="1566062" y="877481"/>
                  </a:lnTo>
                  <a:lnTo>
                    <a:pt x="1569935" y="876592"/>
                  </a:lnTo>
                  <a:lnTo>
                    <a:pt x="1569173" y="866609"/>
                  </a:lnTo>
                  <a:lnTo>
                    <a:pt x="1549171" y="898448"/>
                  </a:lnTo>
                  <a:lnTo>
                    <a:pt x="1552257" y="905306"/>
                  </a:lnTo>
                  <a:lnTo>
                    <a:pt x="1592224" y="919162"/>
                  </a:lnTo>
                  <a:lnTo>
                    <a:pt x="1601901" y="918667"/>
                  </a:lnTo>
                  <a:lnTo>
                    <a:pt x="1610106" y="917181"/>
                  </a:lnTo>
                  <a:lnTo>
                    <a:pt x="1616849" y="914704"/>
                  </a:lnTo>
                  <a:lnTo>
                    <a:pt x="1622107" y="911237"/>
                  </a:lnTo>
                  <a:lnTo>
                    <a:pt x="1624469" y="909180"/>
                  </a:lnTo>
                  <a:lnTo>
                    <a:pt x="1626273" y="907618"/>
                  </a:lnTo>
                  <a:lnTo>
                    <a:pt x="1628165" y="905954"/>
                  </a:lnTo>
                  <a:lnTo>
                    <a:pt x="1631175" y="899134"/>
                  </a:lnTo>
                  <a:lnTo>
                    <a:pt x="1631175" y="885850"/>
                  </a:lnTo>
                  <a:close/>
                </a:path>
                <a:path w="1631314" h="3500120">
                  <a:moveTo>
                    <a:pt x="1631175" y="18884"/>
                  </a:moveTo>
                  <a:lnTo>
                    <a:pt x="1628851" y="12369"/>
                  </a:lnTo>
                  <a:lnTo>
                    <a:pt x="1626857" y="10274"/>
                  </a:lnTo>
                  <a:lnTo>
                    <a:pt x="1623085" y="6286"/>
                  </a:lnTo>
                  <a:lnTo>
                    <a:pt x="1623085" y="22047"/>
                  </a:lnTo>
                  <a:lnTo>
                    <a:pt x="1623085" y="29933"/>
                  </a:lnTo>
                  <a:lnTo>
                    <a:pt x="1622348" y="32804"/>
                  </a:lnTo>
                  <a:lnTo>
                    <a:pt x="1619478" y="38176"/>
                  </a:lnTo>
                  <a:lnTo>
                    <a:pt x="1617433" y="40195"/>
                  </a:lnTo>
                  <a:lnTo>
                    <a:pt x="1612188" y="42900"/>
                  </a:lnTo>
                  <a:lnTo>
                    <a:pt x="1609445" y="43586"/>
                  </a:lnTo>
                  <a:lnTo>
                    <a:pt x="1602041" y="43586"/>
                  </a:lnTo>
                  <a:lnTo>
                    <a:pt x="1598218" y="42024"/>
                  </a:lnTo>
                  <a:lnTo>
                    <a:pt x="1594548" y="38328"/>
                  </a:lnTo>
                  <a:lnTo>
                    <a:pt x="1592059" y="35814"/>
                  </a:lnTo>
                  <a:lnTo>
                    <a:pt x="1590522" y="31915"/>
                  </a:lnTo>
                  <a:lnTo>
                    <a:pt x="1590636" y="22047"/>
                  </a:lnTo>
                  <a:lnTo>
                    <a:pt x="1592084" y="18313"/>
                  </a:lnTo>
                  <a:lnTo>
                    <a:pt x="1594891" y="15392"/>
                  </a:lnTo>
                  <a:lnTo>
                    <a:pt x="1598282" y="11874"/>
                  </a:lnTo>
                  <a:lnTo>
                    <a:pt x="1602219" y="10274"/>
                  </a:lnTo>
                  <a:lnTo>
                    <a:pt x="1611642" y="10274"/>
                  </a:lnTo>
                  <a:lnTo>
                    <a:pt x="1615490" y="11836"/>
                  </a:lnTo>
                  <a:lnTo>
                    <a:pt x="1621574" y="18084"/>
                  </a:lnTo>
                  <a:lnTo>
                    <a:pt x="1623085" y="22047"/>
                  </a:lnTo>
                  <a:lnTo>
                    <a:pt x="1623085" y="6286"/>
                  </a:lnTo>
                  <a:lnTo>
                    <a:pt x="1619491" y="2476"/>
                  </a:lnTo>
                  <a:lnTo>
                    <a:pt x="1613738" y="0"/>
                  </a:lnTo>
                  <a:lnTo>
                    <a:pt x="1601901" y="0"/>
                  </a:lnTo>
                  <a:lnTo>
                    <a:pt x="1597609" y="1320"/>
                  </a:lnTo>
                  <a:lnTo>
                    <a:pt x="1590459" y="6553"/>
                  </a:lnTo>
                  <a:lnTo>
                    <a:pt x="1587868" y="10388"/>
                  </a:lnTo>
                  <a:lnTo>
                    <a:pt x="1586268" y="15392"/>
                  </a:lnTo>
                  <a:lnTo>
                    <a:pt x="1585633" y="13677"/>
                  </a:lnTo>
                  <a:lnTo>
                    <a:pt x="1584769" y="11341"/>
                  </a:lnTo>
                  <a:lnTo>
                    <a:pt x="1582635" y="8331"/>
                  </a:lnTo>
                  <a:lnTo>
                    <a:pt x="1582483" y="8229"/>
                  </a:lnTo>
                  <a:lnTo>
                    <a:pt x="1582483" y="23037"/>
                  </a:lnTo>
                  <a:lnTo>
                    <a:pt x="1582483" y="30886"/>
                  </a:lnTo>
                  <a:lnTo>
                    <a:pt x="1581277" y="34112"/>
                  </a:lnTo>
                  <a:lnTo>
                    <a:pt x="1576451" y="39090"/>
                  </a:lnTo>
                  <a:lnTo>
                    <a:pt x="1573339" y="40347"/>
                  </a:lnTo>
                  <a:lnTo>
                    <a:pt x="1566202" y="40347"/>
                  </a:lnTo>
                  <a:lnTo>
                    <a:pt x="1563306" y="39090"/>
                  </a:lnTo>
                  <a:lnTo>
                    <a:pt x="1558493" y="34023"/>
                  </a:lnTo>
                  <a:lnTo>
                    <a:pt x="1557299" y="30886"/>
                  </a:lnTo>
                  <a:lnTo>
                    <a:pt x="1557350" y="23037"/>
                  </a:lnTo>
                  <a:lnTo>
                    <a:pt x="1558518" y="20040"/>
                  </a:lnTo>
                  <a:lnTo>
                    <a:pt x="1563446" y="14935"/>
                  </a:lnTo>
                  <a:lnTo>
                    <a:pt x="1566481" y="13677"/>
                  </a:lnTo>
                  <a:lnTo>
                    <a:pt x="1573568" y="13677"/>
                  </a:lnTo>
                  <a:lnTo>
                    <a:pt x="1576501" y="14897"/>
                  </a:lnTo>
                  <a:lnTo>
                    <a:pt x="1581289" y="19850"/>
                  </a:lnTo>
                  <a:lnTo>
                    <a:pt x="1582483" y="23037"/>
                  </a:lnTo>
                  <a:lnTo>
                    <a:pt x="1582483" y="8229"/>
                  </a:lnTo>
                  <a:lnTo>
                    <a:pt x="1579892" y="6324"/>
                  </a:lnTo>
                  <a:lnTo>
                    <a:pt x="1577124" y="4343"/>
                  </a:lnTo>
                  <a:lnTo>
                    <a:pt x="1573885" y="3352"/>
                  </a:lnTo>
                  <a:lnTo>
                    <a:pt x="1564309" y="3352"/>
                  </a:lnTo>
                  <a:lnTo>
                    <a:pt x="1559356" y="5524"/>
                  </a:lnTo>
                  <a:lnTo>
                    <a:pt x="1551203" y="14236"/>
                  </a:lnTo>
                  <a:lnTo>
                    <a:pt x="1549209" y="19850"/>
                  </a:lnTo>
                  <a:lnTo>
                    <a:pt x="1549171" y="34239"/>
                  </a:lnTo>
                  <a:lnTo>
                    <a:pt x="1551165" y="39916"/>
                  </a:lnTo>
                  <a:lnTo>
                    <a:pt x="1559128" y="48475"/>
                  </a:lnTo>
                  <a:lnTo>
                    <a:pt x="1564030" y="50609"/>
                  </a:lnTo>
                  <a:lnTo>
                    <a:pt x="1573758" y="50609"/>
                  </a:lnTo>
                  <a:lnTo>
                    <a:pt x="1586268" y="38328"/>
                  </a:lnTo>
                  <a:lnTo>
                    <a:pt x="1587538" y="43319"/>
                  </a:lnTo>
                  <a:lnTo>
                    <a:pt x="1589951" y="47167"/>
                  </a:lnTo>
                  <a:lnTo>
                    <a:pt x="1596999" y="52552"/>
                  </a:lnTo>
                  <a:lnTo>
                    <a:pt x="1601368" y="53911"/>
                  </a:lnTo>
                  <a:lnTo>
                    <a:pt x="1613598" y="53911"/>
                  </a:lnTo>
                  <a:lnTo>
                    <a:pt x="1619453" y="51435"/>
                  </a:lnTo>
                  <a:lnTo>
                    <a:pt x="1626895" y="43586"/>
                  </a:lnTo>
                  <a:lnTo>
                    <a:pt x="1628851" y="41529"/>
                  </a:lnTo>
                  <a:lnTo>
                    <a:pt x="1631175" y="35026"/>
                  </a:lnTo>
                  <a:lnTo>
                    <a:pt x="1631175" y="18884"/>
                  </a:lnTo>
                  <a:close/>
                </a:path>
                <a:path w="1631314" h="3500120">
                  <a:moveTo>
                    <a:pt x="1631238" y="2214638"/>
                  </a:moveTo>
                  <a:lnTo>
                    <a:pt x="1628800" y="2208047"/>
                  </a:lnTo>
                  <a:lnTo>
                    <a:pt x="1619046" y="2197633"/>
                  </a:lnTo>
                  <a:lnTo>
                    <a:pt x="1613103" y="2195030"/>
                  </a:lnTo>
                  <a:lnTo>
                    <a:pt x="1600911" y="2195030"/>
                  </a:lnTo>
                  <a:lnTo>
                    <a:pt x="1596580" y="2196363"/>
                  </a:lnTo>
                  <a:lnTo>
                    <a:pt x="1589684" y="2201722"/>
                  </a:lnTo>
                  <a:lnTo>
                    <a:pt x="1587411" y="2205482"/>
                  </a:lnTo>
                  <a:lnTo>
                    <a:pt x="1586318" y="2210320"/>
                  </a:lnTo>
                  <a:lnTo>
                    <a:pt x="1584642" y="2206599"/>
                  </a:lnTo>
                  <a:lnTo>
                    <a:pt x="1582381" y="2203793"/>
                  </a:lnTo>
                  <a:lnTo>
                    <a:pt x="1576666" y="2199995"/>
                  </a:lnTo>
                  <a:lnTo>
                    <a:pt x="1573517" y="2199030"/>
                  </a:lnTo>
                  <a:lnTo>
                    <a:pt x="1566392" y="2199030"/>
                  </a:lnTo>
                  <a:lnTo>
                    <a:pt x="1549171" y="2218525"/>
                  </a:lnTo>
                  <a:lnTo>
                    <a:pt x="1549171" y="2229459"/>
                  </a:lnTo>
                  <a:lnTo>
                    <a:pt x="1551000" y="2234869"/>
                  </a:lnTo>
                  <a:lnTo>
                    <a:pt x="1558251" y="2243569"/>
                  </a:lnTo>
                  <a:lnTo>
                    <a:pt x="1563382" y="2246376"/>
                  </a:lnTo>
                  <a:lnTo>
                    <a:pt x="1569999" y="2247595"/>
                  </a:lnTo>
                  <a:lnTo>
                    <a:pt x="1571752" y="2237549"/>
                  </a:lnTo>
                  <a:lnTo>
                    <a:pt x="1566926" y="2236813"/>
                  </a:lnTo>
                  <a:lnTo>
                    <a:pt x="1563306" y="2235136"/>
                  </a:lnTo>
                  <a:lnTo>
                    <a:pt x="1558493" y="2229929"/>
                  </a:lnTo>
                  <a:lnTo>
                    <a:pt x="1557286" y="2226678"/>
                  </a:lnTo>
                  <a:lnTo>
                    <a:pt x="1557286" y="2218829"/>
                  </a:lnTo>
                  <a:lnTo>
                    <a:pt x="1558480" y="2215604"/>
                  </a:lnTo>
                  <a:lnTo>
                    <a:pt x="1563204" y="2210612"/>
                  </a:lnTo>
                  <a:lnTo>
                    <a:pt x="1566214" y="2209355"/>
                  </a:lnTo>
                  <a:lnTo>
                    <a:pt x="1574393" y="2209355"/>
                  </a:lnTo>
                  <a:lnTo>
                    <a:pt x="1577771" y="2211070"/>
                  </a:lnTo>
                  <a:lnTo>
                    <a:pt x="1582153" y="2217928"/>
                  </a:lnTo>
                  <a:lnTo>
                    <a:pt x="1583258" y="2221776"/>
                  </a:lnTo>
                  <a:lnTo>
                    <a:pt x="1583143" y="2227669"/>
                  </a:lnTo>
                  <a:lnTo>
                    <a:pt x="1591805" y="2228786"/>
                  </a:lnTo>
                  <a:lnTo>
                    <a:pt x="1591068" y="2225967"/>
                  </a:lnTo>
                  <a:lnTo>
                    <a:pt x="1590700" y="2223605"/>
                  </a:lnTo>
                  <a:lnTo>
                    <a:pt x="1590700" y="2217051"/>
                  </a:lnTo>
                  <a:lnTo>
                    <a:pt x="1592173" y="2213229"/>
                  </a:lnTo>
                  <a:lnTo>
                    <a:pt x="1598041" y="2207183"/>
                  </a:lnTo>
                  <a:lnTo>
                    <a:pt x="1601787" y="2205685"/>
                  </a:lnTo>
                  <a:lnTo>
                    <a:pt x="1611058" y="2205685"/>
                  </a:lnTo>
                  <a:lnTo>
                    <a:pt x="1615046" y="2207323"/>
                  </a:lnTo>
                  <a:lnTo>
                    <a:pt x="1621472" y="2213813"/>
                  </a:lnTo>
                  <a:lnTo>
                    <a:pt x="1623085" y="2217813"/>
                  </a:lnTo>
                  <a:lnTo>
                    <a:pt x="1623085" y="2226526"/>
                  </a:lnTo>
                  <a:lnTo>
                    <a:pt x="1621853" y="2229891"/>
                  </a:lnTo>
                  <a:lnTo>
                    <a:pt x="1616913" y="2235441"/>
                  </a:lnTo>
                  <a:lnTo>
                    <a:pt x="1612887" y="2237397"/>
                  </a:lnTo>
                  <a:lnTo>
                    <a:pt x="1607299" y="2238565"/>
                  </a:lnTo>
                  <a:lnTo>
                    <a:pt x="1608607" y="2248598"/>
                  </a:lnTo>
                  <a:lnTo>
                    <a:pt x="1615300" y="2247925"/>
                  </a:lnTo>
                  <a:lnTo>
                    <a:pt x="1620748" y="2245233"/>
                  </a:lnTo>
                  <a:lnTo>
                    <a:pt x="1629143" y="2235746"/>
                  </a:lnTo>
                  <a:lnTo>
                    <a:pt x="1631238" y="2229777"/>
                  </a:lnTo>
                  <a:lnTo>
                    <a:pt x="1631238" y="221463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355259" y="1629971"/>
              <a:ext cx="195580" cy="3058795"/>
            </a:xfrm>
            <a:custGeom>
              <a:avLst/>
              <a:gdLst/>
              <a:ahLst/>
              <a:cxnLst/>
              <a:rect l="l" t="t" r="r" b="b"/>
              <a:pathLst>
                <a:path w="195579" h="3058795">
                  <a:moveTo>
                    <a:pt x="184528" y="436111"/>
                  </a:moveTo>
                  <a:lnTo>
                    <a:pt x="0" y="436111"/>
                  </a:lnTo>
                  <a:lnTo>
                    <a:pt x="0" y="0"/>
                  </a:lnTo>
                  <a:lnTo>
                    <a:pt x="184528" y="0"/>
                  </a:lnTo>
                </a:path>
                <a:path w="195579" h="3058795">
                  <a:moveTo>
                    <a:pt x="188362" y="869742"/>
                  </a:moveTo>
                  <a:lnTo>
                    <a:pt x="3832" y="869742"/>
                  </a:lnTo>
                  <a:lnTo>
                    <a:pt x="3832" y="433635"/>
                  </a:lnTo>
                  <a:lnTo>
                    <a:pt x="188362" y="433635"/>
                  </a:lnTo>
                </a:path>
                <a:path w="195579" h="3058795">
                  <a:moveTo>
                    <a:pt x="190886" y="1306198"/>
                  </a:moveTo>
                  <a:lnTo>
                    <a:pt x="6353" y="1306198"/>
                  </a:lnTo>
                  <a:lnTo>
                    <a:pt x="6353" y="870088"/>
                  </a:lnTo>
                  <a:lnTo>
                    <a:pt x="190886" y="870088"/>
                  </a:lnTo>
                </a:path>
                <a:path w="195579" h="3058795">
                  <a:moveTo>
                    <a:pt x="193405" y="1742655"/>
                  </a:moveTo>
                  <a:lnTo>
                    <a:pt x="8877" y="1742655"/>
                  </a:lnTo>
                  <a:lnTo>
                    <a:pt x="8877" y="1306544"/>
                  </a:lnTo>
                  <a:lnTo>
                    <a:pt x="193405" y="1306544"/>
                  </a:lnTo>
                </a:path>
                <a:path w="195579" h="3058795">
                  <a:moveTo>
                    <a:pt x="195004" y="2181675"/>
                  </a:moveTo>
                  <a:lnTo>
                    <a:pt x="10474" y="2181675"/>
                  </a:lnTo>
                  <a:lnTo>
                    <a:pt x="10474" y="1745568"/>
                  </a:lnTo>
                  <a:lnTo>
                    <a:pt x="195004" y="1745568"/>
                  </a:lnTo>
                </a:path>
                <a:path w="195579" h="3058795">
                  <a:moveTo>
                    <a:pt x="195562" y="2616984"/>
                  </a:moveTo>
                  <a:lnTo>
                    <a:pt x="11033" y="2616984"/>
                  </a:lnTo>
                  <a:lnTo>
                    <a:pt x="11033" y="2181675"/>
                  </a:lnTo>
                  <a:lnTo>
                    <a:pt x="195562" y="2181675"/>
                  </a:lnTo>
                </a:path>
                <a:path w="195579" h="3058795">
                  <a:moveTo>
                    <a:pt x="192516" y="3058775"/>
                  </a:moveTo>
                  <a:lnTo>
                    <a:pt x="7988" y="3058775"/>
                  </a:lnTo>
                  <a:lnTo>
                    <a:pt x="7988" y="2616984"/>
                  </a:lnTo>
                  <a:lnTo>
                    <a:pt x="192516" y="2616984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1" y="497826"/>
            <a:ext cx="2312079" cy="524071"/>
          </a:xfrm>
          <a:prstGeom prst="rect">
            <a:avLst/>
          </a:prstGeom>
        </p:spPr>
      </p:pic>
      <p:sp>
        <p:nvSpPr>
          <p:cNvPr id="44" name="object 15"/>
          <p:cNvSpPr/>
          <p:nvPr/>
        </p:nvSpPr>
        <p:spPr>
          <a:xfrm>
            <a:off x="10531991" y="6367825"/>
            <a:ext cx="2067560" cy="2106295"/>
          </a:xfrm>
          <a:custGeom>
            <a:avLst/>
            <a:gdLst/>
            <a:ahLst/>
            <a:cxnLst/>
            <a:rect l="l" t="t" r="r" b="b"/>
            <a:pathLst>
              <a:path w="2067560" h="2106295">
                <a:moveTo>
                  <a:pt x="258445" y="1842744"/>
                </a:moveTo>
                <a:lnTo>
                  <a:pt x="0" y="1842744"/>
                </a:lnTo>
                <a:lnTo>
                  <a:pt x="0" y="2105990"/>
                </a:lnTo>
                <a:lnTo>
                  <a:pt x="258445" y="2105990"/>
                </a:lnTo>
                <a:lnTo>
                  <a:pt x="258445" y="1842744"/>
                </a:lnTo>
                <a:close/>
              </a:path>
              <a:path w="2067560" h="2106295">
                <a:moveTo>
                  <a:pt x="258445" y="1316240"/>
                </a:moveTo>
                <a:lnTo>
                  <a:pt x="0" y="1316240"/>
                </a:lnTo>
                <a:lnTo>
                  <a:pt x="0" y="1579499"/>
                </a:lnTo>
                <a:lnTo>
                  <a:pt x="258445" y="1579499"/>
                </a:lnTo>
                <a:lnTo>
                  <a:pt x="258445" y="1316240"/>
                </a:lnTo>
                <a:close/>
              </a:path>
              <a:path w="2067560" h="2106295">
                <a:moveTo>
                  <a:pt x="258445" y="789749"/>
                </a:moveTo>
                <a:lnTo>
                  <a:pt x="0" y="789749"/>
                </a:lnTo>
                <a:lnTo>
                  <a:pt x="0" y="1052995"/>
                </a:lnTo>
                <a:lnTo>
                  <a:pt x="258445" y="1052995"/>
                </a:lnTo>
                <a:lnTo>
                  <a:pt x="258445" y="789749"/>
                </a:lnTo>
                <a:close/>
              </a:path>
              <a:path w="2067560" h="2106295">
                <a:moveTo>
                  <a:pt x="258445" y="263245"/>
                </a:moveTo>
                <a:lnTo>
                  <a:pt x="0" y="263245"/>
                </a:lnTo>
                <a:lnTo>
                  <a:pt x="0" y="526491"/>
                </a:lnTo>
                <a:lnTo>
                  <a:pt x="258445" y="526491"/>
                </a:lnTo>
                <a:lnTo>
                  <a:pt x="258445" y="263245"/>
                </a:lnTo>
                <a:close/>
              </a:path>
              <a:path w="2067560" h="2106295">
                <a:moveTo>
                  <a:pt x="516877" y="1579499"/>
                </a:moveTo>
                <a:lnTo>
                  <a:pt x="258445" y="1579499"/>
                </a:lnTo>
                <a:lnTo>
                  <a:pt x="258445" y="1842744"/>
                </a:lnTo>
                <a:lnTo>
                  <a:pt x="516877" y="1842744"/>
                </a:lnTo>
                <a:lnTo>
                  <a:pt x="516877" y="1579499"/>
                </a:lnTo>
                <a:close/>
              </a:path>
              <a:path w="2067560" h="2106295">
                <a:moveTo>
                  <a:pt x="516877" y="1052995"/>
                </a:moveTo>
                <a:lnTo>
                  <a:pt x="258445" y="1052995"/>
                </a:lnTo>
                <a:lnTo>
                  <a:pt x="258445" y="1316240"/>
                </a:lnTo>
                <a:lnTo>
                  <a:pt x="516877" y="1316240"/>
                </a:lnTo>
                <a:lnTo>
                  <a:pt x="516877" y="1052995"/>
                </a:lnTo>
                <a:close/>
              </a:path>
              <a:path w="2067560" h="2106295">
                <a:moveTo>
                  <a:pt x="516877" y="526491"/>
                </a:moveTo>
                <a:lnTo>
                  <a:pt x="258445" y="526491"/>
                </a:lnTo>
                <a:lnTo>
                  <a:pt x="258445" y="789749"/>
                </a:lnTo>
                <a:lnTo>
                  <a:pt x="516877" y="789749"/>
                </a:lnTo>
                <a:lnTo>
                  <a:pt x="516877" y="526491"/>
                </a:lnTo>
                <a:close/>
              </a:path>
              <a:path w="2067560" h="2106295">
                <a:moveTo>
                  <a:pt x="516877" y="0"/>
                </a:moveTo>
                <a:lnTo>
                  <a:pt x="258445" y="0"/>
                </a:lnTo>
                <a:lnTo>
                  <a:pt x="258445" y="263245"/>
                </a:lnTo>
                <a:lnTo>
                  <a:pt x="516877" y="263245"/>
                </a:lnTo>
                <a:lnTo>
                  <a:pt x="516877" y="0"/>
                </a:lnTo>
                <a:close/>
              </a:path>
              <a:path w="2067560" h="2106295">
                <a:moveTo>
                  <a:pt x="775309" y="1842744"/>
                </a:moveTo>
                <a:lnTo>
                  <a:pt x="516877" y="1842744"/>
                </a:lnTo>
                <a:lnTo>
                  <a:pt x="516877" y="2105990"/>
                </a:lnTo>
                <a:lnTo>
                  <a:pt x="775309" y="2105990"/>
                </a:lnTo>
                <a:lnTo>
                  <a:pt x="775309" y="1842744"/>
                </a:lnTo>
                <a:close/>
              </a:path>
              <a:path w="2067560" h="2106295">
                <a:moveTo>
                  <a:pt x="775309" y="1316240"/>
                </a:moveTo>
                <a:lnTo>
                  <a:pt x="516877" y="1316240"/>
                </a:lnTo>
                <a:lnTo>
                  <a:pt x="516877" y="1579499"/>
                </a:lnTo>
                <a:lnTo>
                  <a:pt x="775309" y="1579499"/>
                </a:lnTo>
                <a:lnTo>
                  <a:pt x="775309" y="1316240"/>
                </a:lnTo>
                <a:close/>
              </a:path>
              <a:path w="2067560" h="2106295">
                <a:moveTo>
                  <a:pt x="775309" y="789749"/>
                </a:moveTo>
                <a:lnTo>
                  <a:pt x="516877" y="789749"/>
                </a:lnTo>
                <a:lnTo>
                  <a:pt x="516877" y="1052995"/>
                </a:lnTo>
                <a:lnTo>
                  <a:pt x="775309" y="1052995"/>
                </a:lnTo>
                <a:lnTo>
                  <a:pt x="775309" y="789749"/>
                </a:lnTo>
                <a:close/>
              </a:path>
              <a:path w="2067560" h="2106295">
                <a:moveTo>
                  <a:pt x="775309" y="263245"/>
                </a:moveTo>
                <a:lnTo>
                  <a:pt x="516877" y="263245"/>
                </a:lnTo>
                <a:lnTo>
                  <a:pt x="516877" y="526491"/>
                </a:lnTo>
                <a:lnTo>
                  <a:pt x="775309" y="526491"/>
                </a:lnTo>
                <a:lnTo>
                  <a:pt x="775309" y="263245"/>
                </a:lnTo>
                <a:close/>
              </a:path>
              <a:path w="2067560" h="2106295">
                <a:moveTo>
                  <a:pt x="1033754" y="1579499"/>
                </a:moveTo>
                <a:lnTo>
                  <a:pt x="775309" y="1579499"/>
                </a:lnTo>
                <a:lnTo>
                  <a:pt x="775309" y="1842744"/>
                </a:lnTo>
                <a:lnTo>
                  <a:pt x="1033754" y="1842744"/>
                </a:lnTo>
                <a:lnTo>
                  <a:pt x="1033754" y="1579499"/>
                </a:lnTo>
                <a:close/>
              </a:path>
              <a:path w="2067560" h="2106295">
                <a:moveTo>
                  <a:pt x="1033754" y="1052995"/>
                </a:moveTo>
                <a:lnTo>
                  <a:pt x="775309" y="1052995"/>
                </a:lnTo>
                <a:lnTo>
                  <a:pt x="775309" y="1316240"/>
                </a:lnTo>
                <a:lnTo>
                  <a:pt x="1033754" y="1316240"/>
                </a:lnTo>
                <a:lnTo>
                  <a:pt x="1033754" y="1052995"/>
                </a:lnTo>
                <a:close/>
              </a:path>
              <a:path w="2067560" h="2106295">
                <a:moveTo>
                  <a:pt x="1033754" y="526491"/>
                </a:moveTo>
                <a:lnTo>
                  <a:pt x="775309" y="526491"/>
                </a:lnTo>
                <a:lnTo>
                  <a:pt x="775309" y="789749"/>
                </a:lnTo>
                <a:lnTo>
                  <a:pt x="1033754" y="789749"/>
                </a:lnTo>
                <a:lnTo>
                  <a:pt x="1033754" y="526491"/>
                </a:lnTo>
                <a:close/>
              </a:path>
              <a:path w="2067560" h="2106295">
                <a:moveTo>
                  <a:pt x="1033754" y="0"/>
                </a:moveTo>
                <a:lnTo>
                  <a:pt x="775309" y="0"/>
                </a:lnTo>
                <a:lnTo>
                  <a:pt x="775309" y="263245"/>
                </a:lnTo>
                <a:lnTo>
                  <a:pt x="1033754" y="263245"/>
                </a:lnTo>
                <a:lnTo>
                  <a:pt x="1033754" y="0"/>
                </a:lnTo>
                <a:close/>
              </a:path>
              <a:path w="2067560" h="2106295">
                <a:moveTo>
                  <a:pt x="1292186" y="1842744"/>
                </a:moveTo>
                <a:lnTo>
                  <a:pt x="1033754" y="1842744"/>
                </a:lnTo>
                <a:lnTo>
                  <a:pt x="1033754" y="2105990"/>
                </a:lnTo>
                <a:lnTo>
                  <a:pt x="1292186" y="2105990"/>
                </a:lnTo>
                <a:lnTo>
                  <a:pt x="1292186" y="1842744"/>
                </a:lnTo>
                <a:close/>
              </a:path>
              <a:path w="2067560" h="2106295">
                <a:moveTo>
                  <a:pt x="1292186" y="1316240"/>
                </a:moveTo>
                <a:lnTo>
                  <a:pt x="1033754" y="1316240"/>
                </a:lnTo>
                <a:lnTo>
                  <a:pt x="1033754" y="1579499"/>
                </a:lnTo>
                <a:lnTo>
                  <a:pt x="1292186" y="1579499"/>
                </a:lnTo>
                <a:lnTo>
                  <a:pt x="1292186" y="1316240"/>
                </a:lnTo>
                <a:close/>
              </a:path>
              <a:path w="2067560" h="2106295">
                <a:moveTo>
                  <a:pt x="1292186" y="789749"/>
                </a:moveTo>
                <a:lnTo>
                  <a:pt x="1033754" y="789749"/>
                </a:lnTo>
                <a:lnTo>
                  <a:pt x="1033754" y="1052995"/>
                </a:lnTo>
                <a:lnTo>
                  <a:pt x="1292186" y="1052995"/>
                </a:lnTo>
                <a:lnTo>
                  <a:pt x="1292186" y="789749"/>
                </a:lnTo>
                <a:close/>
              </a:path>
              <a:path w="2067560" h="2106295">
                <a:moveTo>
                  <a:pt x="1292186" y="263245"/>
                </a:moveTo>
                <a:lnTo>
                  <a:pt x="1033754" y="263245"/>
                </a:lnTo>
                <a:lnTo>
                  <a:pt x="1033754" y="526491"/>
                </a:lnTo>
                <a:lnTo>
                  <a:pt x="1292186" y="526491"/>
                </a:lnTo>
                <a:lnTo>
                  <a:pt x="1292186" y="263245"/>
                </a:lnTo>
                <a:close/>
              </a:path>
              <a:path w="2067560" h="2106295">
                <a:moveTo>
                  <a:pt x="1550619" y="1579499"/>
                </a:moveTo>
                <a:lnTo>
                  <a:pt x="1292186" y="1579499"/>
                </a:lnTo>
                <a:lnTo>
                  <a:pt x="1292186" y="1842744"/>
                </a:lnTo>
                <a:lnTo>
                  <a:pt x="1550619" y="1842744"/>
                </a:lnTo>
                <a:lnTo>
                  <a:pt x="1550619" y="1579499"/>
                </a:lnTo>
                <a:close/>
              </a:path>
              <a:path w="2067560" h="2106295">
                <a:moveTo>
                  <a:pt x="1550619" y="1052995"/>
                </a:moveTo>
                <a:lnTo>
                  <a:pt x="1292186" y="1052995"/>
                </a:lnTo>
                <a:lnTo>
                  <a:pt x="1292186" y="1316240"/>
                </a:lnTo>
                <a:lnTo>
                  <a:pt x="1550619" y="1316240"/>
                </a:lnTo>
                <a:lnTo>
                  <a:pt x="1550619" y="1052995"/>
                </a:lnTo>
                <a:close/>
              </a:path>
              <a:path w="2067560" h="2106295">
                <a:moveTo>
                  <a:pt x="1550619" y="526491"/>
                </a:moveTo>
                <a:lnTo>
                  <a:pt x="1292186" y="526491"/>
                </a:lnTo>
                <a:lnTo>
                  <a:pt x="1292186" y="789749"/>
                </a:lnTo>
                <a:lnTo>
                  <a:pt x="1550619" y="789749"/>
                </a:lnTo>
                <a:lnTo>
                  <a:pt x="1550619" y="526491"/>
                </a:lnTo>
                <a:close/>
              </a:path>
              <a:path w="2067560" h="2106295">
                <a:moveTo>
                  <a:pt x="1550619" y="0"/>
                </a:moveTo>
                <a:lnTo>
                  <a:pt x="1292186" y="0"/>
                </a:lnTo>
                <a:lnTo>
                  <a:pt x="1292186" y="263245"/>
                </a:lnTo>
                <a:lnTo>
                  <a:pt x="1550619" y="263245"/>
                </a:lnTo>
                <a:lnTo>
                  <a:pt x="1550619" y="0"/>
                </a:lnTo>
                <a:close/>
              </a:path>
              <a:path w="2067560" h="2106295">
                <a:moveTo>
                  <a:pt x="1809064" y="1842744"/>
                </a:moveTo>
                <a:lnTo>
                  <a:pt x="1550619" y="1842744"/>
                </a:lnTo>
                <a:lnTo>
                  <a:pt x="1550619" y="2105990"/>
                </a:lnTo>
                <a:lnTo>
                  <a:pt x="1809064" y="2105990"/>
                </a:lnTo>
                <a:lnTo>
                  <a:pt x="1809064" y="1842744"/>
                </a:lnTo>
                <a:close/>
              </a:path>
              <a:path w="2067560" h="2106295">
                <a:moveTo>
                  <a:pt x="1809064" y="1316240"/>
                </a:moveTo>
                <a:lnTo>
                  <a:pt x="1550619" y="1316240"/>
                </a:lnTo>
                <a:lnTo>
                  <a:pt x="1550619" y="1579499"/>
                </a:lnTo>
                <a:lnTo>
                  <a:pt x="1809064" y="1579499"/>
                </a:lnTo>
                <a:lnTo>
                  <a:pt x="1809064" y="1316240"/>
                </a:lnTo>
                <a:close/>
              </a:path>
              <a:path w="2067560" h="2106295">
                <a:moveTo>
                  <a:pt x="1809064" y="789749"/>
                </a:moveTo>
                <a:lnTo>
                  <a:pt x="1550619" y="789749"/>
                </a:lnTo>
                <a:lnTo>
                  <a:pt x="1550619" y="1052995"/>
                </a:lnTo>
                <a:lnTo>
                  <a:pt x="1809064" y="1052995"/>
                </a:lnTo>
                <a:lnTo>
                  <a:pt x="1809064" y="789749"/>
                </a:lnTo>
                <a:close/>
              </a:path>
              <a:path w="2067560" h="2106295">
                <a:moveTo>
                  <a:pt x="1809064" y="263245"/>
                </a:moveTo>
                <a:lnTo>
                  <a:pt x="1550619" y="263245"/>
                </a:lnTo>
                <a:lnTo>
                  <a:pt x="1550619" y="526491"/>
                </a:lnTo>
                <a:lnTo>
                  <a:pt x="1809064" y="526491"/>
                </a:lnTo>
                <a:lnTo>
                  <a:pt x="1809064" y="263245"/>
                </a:lnTo>
                <a:close/>
              </a:path>
              <a:path w="2067560" h="2106295">
                <a:moveTo>
                  <a:pt x="2067496" y="1579499"/>
                </a:moveTo>
                <a:lnTo>
                  <a:pt x="1809064" y="1579499"/>
                </a:lnTo>
                <a:lnTo>
                  <a:pt x="1809064" y="1842744"/>
                </a:lnTo>
                <a:lnTo>
                  <a:pt x="2067496" y="1842744"/>
                </a:lnTo>
                <a:lnTo>
                  <a:pt x="2067496" y="1579499"/>
                </a:lnTo>
                <a:close/>
              </a:path>
              <a:path w="2067560" h="2106295">
                <a:moveTo>
                  <a:pt x="2067496" y="1052995"/>
                </a:moveTo>
                <a:lnTo>
                  <a:pt x="1809064" y="1052995"/>
                </a:lnTo>
                <a:lnTo>
                  <a:pt x="1809064" y="1316240"/>
                </a:lnTo>
                <a:lnTo>
                  <a:pt x="2067496" y="1316240"/>
                </a:lnTo>
                <a:lnTo>
                  <a:pt x="2067496" y="1052995"/>
                </a:lnTo>
                <a:close/>
              </a:path>
              <a:path w="2067560" h="2106295">
                <a:moveTo>
                  <a:pt x="2067496" y="526491"/>
                </a:moveTo>
                <a:lnTo>
                  <a:pt x="1809064" y="526491"/>
                </a:lnTo>
                <a:lnTo>
                  <a:pt x="1809064" y="789749"/>
                </a:lnTo>
                <a:lnTo>
                  <a:pt x="2067496" y="789749"/>
                </a:lnTo>
                <a:lnTo>
                  <a:pt x="2067496" y="526491"/>
                </a:lnTo>
                <a:close/>
              </a:path>
              <a:path w="2067560" h="2106295">
                <a:moveTo>
                  <a:pt x="2067496" y="0"/>
                </a:moveTo>
                <a:lnTo>
                  <a:pt x="1809064" y="0"/>
                </a:lnTo>
                <a:lnTo>
                  <a:pt x="1809064" y="263245"/>
                </a:lnTo>
                <a:lnTo>
                  <a:pt x="2067496" y="263245"/>
                </a:lnTo>
                <a:lnTo>
                  <a:pt x="20674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1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2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pic>
        <p:nvPicPr>
          <p:cNvPr id="21" name="object 7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1000" smoothness="8"/>
                    </a14:imgEffect>
                  </a14:imgLayer>
                </a14:imgProps>
              </a:ext>
            </a:extLst>
          </a:blip>
          <a:srcRect r="18637" b="8905"/>
          <a:stretch/>
        </p:blipFill>
        <p:spPr>
          <a:xfrm>
            <a:off x="6156598" y="1811298"/>
            <a:ext cx="8448402" cy="667230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57200" y="3962400"/>
            <a:ext cx="13392983" cy="2251829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793790" y="1811298"/>
            <a:ext cx="107986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Who Should Adhere to the Dress Code?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973705"/>
            <a:ext cx="13042821" cy="72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dress code applies to all individuals participating in the FIDE World Rapid &amp; Blitz Championships, ensuring a consistent and professional look across the entire event. This includes: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459613" y="4181475"/>
            <a:ext cx="2835235" cy="354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Players</a:t>
            </a:r>
          </a:p>
        </p:txBody>
      </p:sp>
      <p:sp>
        <p:nvSpPr>
          <p:cNvPr id="5" name="Text 3"/>
          <p:cNvSpPr/>
          <p:nvPr/>
        </p:nvSpPr>
        <p:spPr>
          <a:xfrm>
            <a:off x="793790" y="47626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All participating players, showcasing their commitment to the game and its image.</a:t>
            </a:r>
          </a:p>
        </p:txBody>
      </p:sp>
      <p:sp>
        <p:nvSpPr>
          <p:cNvPr id="6" name="Text 4"/>
          <p:cNvSpPr/>
          <p:nvPr/>
        </p:nvSpPr>
        <p:spPr>
          <a:xfrm>
            <a:off x="5962536" y="4181475"/>
            <a:ext cx="2835235" cy="354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Officials</a:t>
            </a:r>
          </a:p>
        </p:txBody>
      </p:sp>
      <p:sp>
        <p:nvSpPr>
          <p:cNvPr id="7" name="Text 5"/>
          <p:cNvSpPr/>
          <p:nvPr/>
        </p:nvSpPr>
        <p:spPr>
          <a:xfrm>
            <a:off x="5332928" y="47626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FIDE officials, arbiters, and staff, representing the authority and integrity of the organization.</a:t>
            </a:r>
          </a:p>
        </p:txBody>
      </p:sp>
      <p:sp>
        <p:nvSpPr>
          <p:cNvPr id="8" name="Text 6"/>
          <p:cNvSpPr/>
          <p:nvPr/>
        </p:nvSpPr>
        <p:spPr>
          <a:xfrm>
            <a:off x="10465459" y="4181475"/>
            <a:ext cx="2835235" cy="354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Representatives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9776920" y="4762619"/>
            <a:ext cx="401320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FIDE representatives attending the event, upholding a professional standard for the organization's public image.</a:t>
            </a:r>
            <a:endParaRPr lang="en-US" sz="1750" dirty="0">
              <a:solidFill>
                <a:schemeClr val="bg1"/>
              </a:solidFill>
            </a:endParaRPr>
          </a:p>
        </p:txBody>
      </p:sp>
      <p:grpSp>
        <p:nvGrpSpPr>
          <p:cNvPr id="24" name="object 19"/>
          <p:cNvGrpSpPr/>
          <p:nvPr/>
        </p:nvGrpSpPr>
        <p:grpSpPr>
          <a:xfrm>
            <a:off x="13368775" y="6634289"/>
            <a:ext cx="935672" cy="1584559"/>
            <a:chOff x="4439541" y="1359319"/>
            <a:chExt cx="1080147" cy="1858060"/>
          </a:xfrm>
        </p:grpSpPr>
        <p:pic>
          <p:nvPicPr>
            <p:cNvPr id="25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1721" y="1359319"/>
              <a:ext cx="250179" cy="291345"/>
            </a:xfrm>
            <a:prstGeom prst="rect">
              <a:avLst/>
            </a:prstGeom>
          </p:spPr>
        </p:pic>
        <p:sp>
          <p:nvSpPr>
            <p:cNvPr id="26" name="object 21"/>
            <p:cNvSpPr/>
            <p:nvPr/>
          </p:nvSpPr>
          <p:spPr>
            <a:xfrm>
              <a:off x="4524984" y="1614700"/>
              <a:ext cx="318770" cy="220979"/>
            </a:xfrm>
            <a:custGeom>
              <a:avLst/>
              <a:gdLst/>
              <a:ahLst/>
              <a:cxnLst/>
              <a:rect l="l" t="t" r="r" b="b"/>
              <a:pathLst>
                <a:path w="318770" h="220980">
                  <a:moveTo>
                    <a:pt x="283571" y="0"/>
                  </a:moveTo>
                  <a:lnTo>
                    <a:pt x="35071" y="0"/>
                  </a:lnTo>
                  <a:lnTo>
                    <a:pt x="15129" y="7126"/>
                  </a:lnTo>
                  <a:lnTo>
                    <a:pt x="4522" y="24106"/>
                  </a:lnTo>
                  <a:lnTo>
                    <a:pt x="422" y="44342"/>
                  </a:lnTo>
                  <a:lnTo>
                    <a:pt x="0" y="61239"/>
                  </a:lnTo>
                  <a:lnTo>
                    <a:pt x="12634" y="97744"/>
                  </a:lnTo>
                  <a:lnTo>
                    <a:pt x="39453" y="151185"/>
                  </a:lnTo>
                  <a:lnTo>
                    <a:pt x="66084" y="199459"/>
                  </a:lnTo>
                  <a:lnTo>
                    <a:pt x="78155" y="220463"/>
                  </a:lnTo>
                  <a:lnTo>
                    <a:pt x="240483" y="220463"/>
                  </a:lnTo>
                  <a:lnTo>
                    <a:pt x="252554" y="199459"/>
                  </a:lnTo>
                  <a:lnTo>
                    <a:pt x="279186" y="151185"/>
                  </a:lnTo>
                  <a:lnTo>
                    <a:pt x="306006" y="97744"/>
                  </a:lnTo>
                  <a:lnTo>
                    <a:pt x="318642" y="61239"/>
                  </a:lnTo>
                  <a:lnTo>
                    <a:pt x="318219" y="44342"/>
                  </a:lnTo>
                  <a:lnTo>
                    <a:pt x="314118" y="24106"/>
                  </a:lnTo>
                  <a:lnTo>
                    <a:pt x="303512" y="7126"/>
                  </a:lnTo>
                  <a:lnTo>
                    <a:pt x="28357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4524984" y="1614700"/>
              <a:ext cx="318770" cy="220979"/>
            </a:xfrm>
            <a:custGeom>
              <a:avLst/>
              <a:gdLst/>
              <a:ahLst/>
              <a:cxnLst/>
              <a:rect l="l" t="t" r="r" b="b"/>
              <a:pathLst>
                <a:path w="318770" h="220980">
                  <a:moveTo>
                    <a:pt x="35071" y="0"/>
                  </a:moveTo>
                  <a:lnTo>
                    <a:pt x="15129" y="7126"/>
                  </a:lnTo>
                  <a:lnTo>
                    <a:pt x="4522" y="24106"/>
                  </a:lnTo>
                  <a:lnTo>
                    <a:pt x="422" y="44342"/>
                  </a:lnTo>
                  <a:lnTo>
                    <a:pt x="0" y="61239"/>
                  </a:lnTo>
                  <a:lnTo>
                    <a:pt x="12634" y="97744"/>
                  </a:lnTo>
                  <a:lnTo>
                    <a:pt x="39453" y="151185"/>
                  </a:lnTo>
                  <a:lnTo>
                    <a:pt x="66084" y="199459"/>
                  </a:lnTo>
                  <a:lnTo>
                    <a:pt x="78155" y="220463"/>
                  </a:lnTo>
                  <a:lnTo>
                    <a:pt x="240483" y="220463"/>
                  </a:lnTo>
                  <a:lnTo>
                    <a:pt x="252554" y="199459"/>
                  </a:lnTo>
                  <a:lnTo>
                    <a:pt x="279186" y="151185"/>
                  </a:lnTo>
                  <a:lnTo>
                    <a:pt x="306006" y="97744"/>
                  </a:lnTo>
                  <a:lnTo>
                    <a:pt x="318642" y="61239"/>
                  </a:lnTo>
                  <a:lnTo>
                    <a:pt x="318219" y="44342"/>
                  </a:lnTo>
                  <a:lnTo>
                    <a:pt x="314118" y="24106"/>
                  </a:lnTo>
                  <a:lnTo>
                    <a:pt x="303512" y="7126"/>
                  </a:lnTo>
                  <a:lnTo>
                    <a:pt x="283571" y="0"/>
                  </a:lnTo>
                  <a:lnTo>
                    <a:pt x="35071" y="0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4016" y="1821062"/>
              <a:ext cx="201481" cy="75323"/>
            </a:xfrm>
            <a:prstGeom prst="rect">
              <a:avLst/>
            </a:prstGeom>
          </p:spPr>
        </p:pic>
        <p:sp>
          <p:nvSpPr>
            <p:cNvPr id="29" name="object 24"/>
            <p:cNvSpPr/>
            <p:nvPr/>
          </p:nvSpPr>
          <p:spPr>
            <a:xfrm>
              <a:off x="4571233" y="1944503"/>
              <a:ext cx="226695" cy="370205"/>
            </a:xfrm>
            <a:custGeom>
              <a:avLst/>
              <a:gdLst/>
              <a:ahLst/>
              <a:cxnLst/>
              <a:rect l="l" t="t" r="r" b="b"/>
              <a:pathLst>
                <a:path w="226695" h="370205">
                  <a:moveTo>
                    <a:pt x="189461" y="0"/>
                  </a:moveTo>
                  <a:lnTo>
                    <a:pt x="36680" y="0"/>
                  </a:lnTo>
                  <a:lnTo>
                    <a:pt x="37393" y="33494"/>
                  </a:lnTo>
                  <a:lnTo>
                    <a:pt x="35004" y="83361"/>
                  </a:lnTo>
                  <a:lnTo>
                    <a:pt x="30184" y="143593"/>
                  </a:lnTo>
                  <a:lnTo>
                    <a:pt x="23603" y="208184"/>
                  </a:lnTo>
                  <a:lnTo>
                    <a:pt x="15932" y="271126"/>
                  </a:lnTo>
                  <a:lnTo>
                    <a:pt x="7840" y="326412"/>
                  </a:lnTo>
                  <a:lnTo>
                    <a:pt x="0" y="368035"/>
                  </a:lnTo>
                  <a:lnTo>
                    <a:pt x="226623" y="370149"/>
                  </a:lnTo>
                  <a:lnTo>
                    <a:pt x="218747" y="328489"/>
                  </a:lnTo>
                  <a:lnTo>
                    <a:pt x="210578" y="272984"/>
                  </a:lnTo>
                  <a:lnTo>
                    <a:pt x="202806" y="209696"/>
                  </a:lnTo>
                  <a:lnTo>
                    <a:pt x="196118" y="144689"/>
                  </a:lnTo>
                  <a:lnTo>
                    <a:pt x="191206" y="84029"/>
                  </a:lnTo>
                  <a:lnTo>
                    <a:pt x="188757" y="33777"/>
                  </a:lnTo>
                  <a:lnTo>
                    <a:pt x="18946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/>
            <p:cNvSpPr/>
            <p:nvPr/>
          </p:nvSpPr>
          <p:spPr>
            <a:xfrm>
              <a:off x="4571233" y="1944503"/>
              <a:ext cx="226695" cy="370205"/>
            </a:xfrm>
            <a:custGeom>
              <a:avLst/>
              <a:gdLst/>
              <a:ahLst/>
              <a:cxnLst/>
              <a:rect l="l" t="t" r="r" b="b"/>
              <a:pathLst>
                <a:path w="226695" h="370205">
                  <a:moveTo>
                    <a:pt x="0" y="368035"/>
                  </a:moveTo>
                  <a:lnTo>
                    <a:pt x="7840" y="326412"/>
                  </a:lnTo>
                  <a:lnTo>
                    <a:pt x="15932" y="271126"/>
                  </a:lnTo>
                  <a:lnTo>
                    <a:pt x="23603" y="208184"/>
                  </a:lnTo>
                  <a:lnTo>
                    <a:pt x="30184" y="143593"/>
                  </a:lnTo>
                  <a:lnTo>
                    <a:pt x="35004" y="83361"/>
                  </a:lnTo>
                  <a:lnTo>
                    <a:pt x="37393" y="33494"/>
                  </a:lnTo>
                  <a:lnTo>
                    <a:pt x="36680" y="0"/>
                  </a:lnTo>
                  <a:lnTo>
                    <a:pt x="189461" y="0"/>
                  </a:lnTo>
                  <a:lnTo>
                    <a:pt x="191206" y="84029"/>
                  </a:lnTo>
                  <a:lnTo>
                    <a:pt x="196118" y="144689"/>
                  </a:lnTo>
                  <a:lnTo>
                    <a:pt x="202806" y="209696"/>
                  </a:lnTo>
                  <a:lnTo>
                    <a:pt x="210578" y="272984"/>
                  </a:lnTo>
                  <a:lnTo>
                    <a:pt x="218747" y="328489"/>
                  </a:lnTo>
                  <a:lnTo>
                    <a:pt x="226623" y="370149"/>
                  </a:lnTo>
                  <a:lnTo>
                    <a:pt x="0" y="368035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/>
            <p:nvPr/>
          </p:nvSpPr>
          <p:spPr>
            <a:xfrm>
              <a:off x="4471380" y="2303618"/>
              <a:ext cx="428625" cy="257810"/>
            </a:xfrm>
            <a:custGeom>
              <a:avLst/>
              <a:gdLst/>
              <a:ahLst/>
              <a:cxnLst/>
              <a:rect l="l" t="t" r="r" b="b"/>
              <a:pathLst>
                <a:path w="428625" h="257810">
                  <a:moveTo>
                    <a:pt x="358429" y="0"/>
                  </a:moveTo>
                  <a:lnTo>
                    <a:pt x="69602" y="0"/>
                  </a:lnTo>
                  <a:lnTo>
                    <a:pt x="61527" y="5781"/>
                  </a:lnTo>
                  <a:lnTo>
                    <a:pt x="62679" y="15760"/>
                  </a:lnTo>
                  <a:lnTo>
                    <a:pt x="65343" y="25215"/>
                  </a:lnTo>
                  <a:lnTo>
                    <a:pt x="70239" y="29156"/>
                  </a:lnTo>
                  <a:lnTo>
                    <a:pt x="77642" y="33490"/>
                  </a:lnTo>
                  <a:lnTo>
                    <a:pt x="87825" y="44128"/>
                  </a:lnTo>
                  <a:lnTo>
                    <a:pt x="67752" y="113995"/>
                  </a:lnTo>
                  <a:lnTo>
                    <a:pt x="42661" y="156120"/>
                  </a:lnTo>
                  <a:lnTo>
                    <a:pt x="11839" y="196849"/>
                  </a:lnTo>
                  <a:lnTo>
                    <a:pt x="4116" y="206583"/>
                  </a:lnTo>
                  <a:lnTo>
                    <a:pt x="105" y="216514"/>
                  </a:lnTo>
                  <a:lnTo>
                    <a:pt x="0" y="230089"/>
                  </a:lnTo>
                  <a:lnTo>
                    <a:pt x="6369" y="246769"/>
                  </a:lnTo>
                  <a:lnTo>
                    <a:pt x="17066" y="254780"/>
                  </a:lnTo>
                  <a:lnTo>
                    <a:pt x="27125" y="257275"/>
                  </a:lnTo>
                  <a:lnTo>
                    <a:pt x="31582" y="257406"/>
                  </a:lnTo>
                  <a:lnTo>
                    <a:pt x="396449" y="257406"/>
                  </a:lnTo>
                  <a:lnTo>
                    <a:pt x="400906" y="257275"/>
                  </a:lnTo>
                  <a:lnTo>
                    <a:pt x="410965" y="254780"/>
                  </a:lnTo>
                  <a:lnTo>
                    <a:pt x="421662" y="246769"/>
                  </a:lnTo>
                  <a:lnTo>
                    <a:pt x="428031" y="230089"/>
                  </a:lnTo>
                  <a:lnTo>
                    <a:pt x="427928" y="216514"/>
                  </a:lnTo>
                  <a:lnTo>
                    <a:pt x="423918" y="206583"/>
                  </a:lnTo>
                  <a:lnTo>
                    <a:pt x="416195" y="196849"/>
                  </a:lnTo>
                  <a:lnTo>
                    <a:pt x="404952" y="183865"/>
                  </a:lnTo>
                  <a:lnTo>
                    <a:pt x="385373" y="156120"/>
                  </a:lnTo>
                  <a:lnTo>
                    <a:pt x="360282" y="113995"/>
                  </a:lnTo>
                  <a:lnTo>
                    <a:pt x="341341" y="71871"/>
                  </a:lnTo>
                  <a:lnTo>
                    <a:pt x="340210" y="44128"/>
                  </a:lnTo>
                  <a:lnTo>
                    <a:pt x="350391" y="33490"/>
                  </a:lnTo>
                  <a:lnTo>
                    <a:pt x="357793" y="29156"/>
                  </a:lnTo>
                  <a:lnTo>
                    <a:pt x="362690" y="25215"/>
                  </a:lnTo>
                  <a:lnTo>
                    <a:pt x="365356" y="15760"/>
                  </a:lnTo>
                  <a:lnTo>
                    <a:pt x="366508" y="5781"/>
                  </a:lnTo>
                  <a:lnTo>
                    <a:pt x="35842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/>
            <p:cNvSpPr/>
            <p:nvPr/>
          </p:nvSpPr>
          <p:spPr>
            <a:xfrm>
              <a:off x="4471380" y="2303618"/>
              <a:ext cx="428625" cy="257810"/>
            </a:xfrm>
            <a:custGeom>
              <a:avLst/>
              <a:gdLst/>
              <a:ahLst/>
              <a:cxnLst/>
              <a:rect l="l" t="t" r="r" b="b"/>
              <a:pathLst>
                <a:path w="428625" h="257810">
                  <a:moveTo>
                    <a:pt x="31582" y="257406"/>
                  </a:moveTo>
                  <a:lnTo>
                    <a:pt x="27125" y="257275"/>
                  </a:lnTo>
                  <a:lnTo>
                    <a:pt x="17066" y="254780"/>
                  </a:lnTo>
                  <a:lnTo>
                    <a:pt x="6369" y="246769"/>
                  </a:lnTo>
                  <a:lnTo>
                    <a:pt x="0" y="230089"/>
                  </a:lnTo>
                  <a:lnTo>
                    <a:pt x="105" y="216514"/>
                  </a:lnTo>
                  <a:lnTo>
                    <a:pt x="4116" y="206583"/>
                  </a:lnTo>
                  <a:lnTo>
                    <a:pt x="11839" y="196849"/>
                  </a:lnTo>
                  <a:lnTo>
                    <a:pt x="23082" y="183865"/>
                  </a:lnTo>
                  <a:lnTo>
                    <a:pt x="42661" y="156120"/>
                  </a:lnTo>
                  <a:lnTo>
                    <a:pt x="67752" y="113995"/>
                  </a:lnTo>
                  <a:lnTo>
                    <a:pt x="86694" y="71871"/>
                  </a:lnTo>
                  <a:lnTo>
                    <a:pt x="87825" y="44128"/>
                  </a:lnTo>
                  <a:lnTo>
                    <a:pt x="77642" y="33490"/>
                  </a:lnTo>
                  <a:lnTo>
                    <a:pt x="70239" y="29156"/>
                  </a:lnTo>
                  <a:lnTo>
                    <a:pt x="65343" y="25215"/>
                  </a:lnTo>
                  <a:lnTo>
                    <a:pt x="62679" y="15760"/>
                  </a:lnTo>
                  <a:lnTo>
                    <a:pt x="61527" y="5781"/>
                  </a:lnTo>
                  <a:lnTo>
                    <a:pt x="69602" y="0"/>
                  </a:lnTo>
                  <a:lnTo>
                    <a:pt x="73976" y="0"/>
                  </a:lnTo>
                  <a:lnTo>
                    <a:pt x="354059" y="0"/>
                  </a:lnTo>
                  <a:lnTo>
                    <a:pt x="358429" y="0"/>
                  </a:lnTo>
                  <a:lnTo>
                    <a:pt x="366508" y="5781"/>
                  </a:lnTo>
                  <a:lnTo>
                    <a:pt x="365356" y="15760"/>
                  </a:lnTo>
                  <a:lnTo>
                    <a:pt x="362690" y="25215"/>
                  </a:lnTo>
                  <a:lnTo>
                    <a:pt x="357793" y="29156"/>
                  </a:lnTo>
                  <a:lnTo>
                    <a:pt x="350391" y="33490"/>
                  </a:lnTo>
                  <a:lnTo>
                    <a:pt x="340210" y="44128"/>
                  </a:lnTo>
                  <a:lnTo>
                    <a:pt x="360282" y="113995"/>
                  </a:lnTo>
                  <a:lnTo>
                    <a:pt x="385373" y="156120"/>
                  </a:lnTo>
                  <a:lnTo>
                    <a:pt x="416195" y="196849"/>
                  </a:lnTo>
                  <a:lnTo>
                    <a:pt x="423918" y="206583"/>
                  </a:lnTo>
                  <a:lnTo>
                    <a:pt x="427928" y="216514"/>
                  </a:lnTo>
                  <a:lnTo>
                    <a:pt x="428031" y="230089"/>
                  </a:lnTo>
                  <a:lnTo>
                    <a:pt x="421662" y="246769"/>
                  </a:lnTo>
                  <a:lnTo>
                    <a:pt x="410965" y="254780"/>
                  </a:lnTo>
                  <a:lnTo>
                    <a:pt x="400906" y="257275"/>
                  </a:lnTo>
                  <a:lnTo>
                    <a:pt x="396449" y="257406"/>
                  </a:lnTo>
                  <a:lnTo>
                    <a:pt x="31582" y="257406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/>
            <p:nvPr/>
          </p:nvSpPr>
          <p:spPr>
            <a:xfrm>
              <a:off x="4439541" y="2560769"/>
              <a:ext cx="486409" cy="48895"/>
            </a:xfrm>
            <a:custGeom>
              <a:avLst/>
              <a:gdLst/>
              <a:ahLst/>
              <a:cxnLst/>
              <a:rect l="l" t="t" r="r" b="b"/>
              <a:pathLst>
                <a:path w="486410" h="48894">
                  <a:moveTo>
                    <a:pt x="465529" y="0"/>
                  </a:moveTo>
                  <a:lnTo>
                    <a:pt x="20703" y="0"/>
                  </a:lnTo>
                  <a:lnTo>
                    <a:pt x="12644" y="1919"/>
                  </a:lnTo>
                  <a:lnTo>
                    <a:pt x="6064" y="7152"/>
                  </a:lnTo>
                  <a:lnTo>
                    <a:pt x="1627" y="14915"/>
                  </a:lnTo>
                  <a:lnTo>
                    <a:pt x="0" y="24422"/>
                  </a:lnTo>
                  <a:lnTo>
                    <a:pt x="1627" y="33929"/>
                  </a:lnTo>
                  <a:lnTo>
                    <a:pt x="6064" y="41692"/>
                  </a:lnTo>
                  <a:lnTo>
                    <a:pt x="12644" y="46926"/>
                  </a:lnTo>
                  <a:lnTo>
                    <a:pt x="20703" y="48845"/>
                  </a:lnTo>
                  <a:lnTo>
                    <a:pt x="465529" y="48845"/>
                  </a:lnTo>
                  <a:lnTo>
                    <a:pt x="473586" y="46926"/>
                  </a:lnTo>
                  <a:lnTo>
                    <a:pt x="480166" y="41692"/>
                  </a:lnTo>
                  <a:lnTo>
                    <a:pt x="484603" y="33929"/>
                  </a:lnTo>
                  <a:lnTo>
                    <a:pt x="486230" y="24422"/>
                  </a:lnTo>
                  <a:lnTo>
                    <a:pt x="484603" y="14915"/>
                  </a:lnTo>
                  <a:lnTo>
                    <a:pt x="480166" y="7152"/>
                  </a:lnTo>
                  <a:lnTo>
                    <a:pt x="473586" y="1919"/>
                  </a:lnTo>
                  <a:lnTo>
                    <a:pt x="46552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/>
            <p:cNvSpPr/>
            <p:nvPr/>
          </p:nvSpPr>
          <p:spPr>
            <a:xfrm>
              <a:off x="4439541" y="2560769"/>
              <a:ext cx="486409" cy="48895"/>
            </a:xfrm>
            <a:custGeom>
              <a:avLst/>
              <a:gdLst/>
              <a:ahLst/>
              <a:cxnLst/>
              <a:rect l="l" t="t" r="r" b="b"/>
              <a:pathLst>
                <a:path w="486410" h="48894">
                  <a:moveTo>
                    <a:pt x="20703" y="48845"/>
                  </a:moveTo>
                  <a:lnTo>
                    <a:pt x="12644" y="46926"/>
                  </a:lnTo>
                  <a:lnTo>
                    <a:pt x="6064" y="41692"/>
                  </a:lnTo>
                  <a:lnTo>
                    <a:pt x="1627" y="33929"/>
                  </a:lnTo>
                  <a:lnTo>
                    <a:pt x="0" y="24422"/>
                  </a:lnTo>
                  <a:lnTo>
                    <a:pt x="1627" y="14915"/>
                  </a:lnTo>
                  <a:lnTo>
                    <a:pt x="6064" y="7152"/>
                  </a:lnTo>
                  <a:lnTo>
                    <a:pt x="12644" y="1919"/>
                  </a:lnTo>
                  <a:lnTo>
                    <a:pt x="20703" y="0"/>
                  </a:lnTo>
                  <a:lnTo>
                    <a:pt x="465529" y="0"/>
                  </a:lnTo>
                  <a:lnTo>
                    <a:pt x="473586" y="1919"/>
                  </a:lnTo>
                  <a:lnTo>
                    <a:pt x="480166" y="7152"/>
                  </a:lnTo>
                  <a:lnTo>
                    <a:pt x="484603" y="14915"/>
                  </a:lnTo>
                  <a:lnTo>
                    <a:pt x="486230" y="24422"/>
                  </a:lnTo>
                  <a:lnTo>
                    <a:pt x="484603" y="33929"/>
                  </a:lnTo>
                  <a:lnTo>
                    <a:pt x="480166" y="41692"/>
                  </a:lnTo>
                  <a:lnTo>
                    <a:pt x="473586" y="46926"/>
                  </a:lnTo>
                  <a:lnTo>
                    <a:pt x="465529" y="48845"/>
                  </a:lnTo>
                  <a:lnTo>
                    <a:pt x="20703" y="48845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4509626" y="1883868"/>
              <a:ext cx="353695" cy="73660"/>
            </a:xfrm>
            <a:custGeom>
              <a:avLst/>
              <a:gdLst/>
              <a:ahLst/>
              <a:cxnLst/>
              <a:rect l="l" t="t" r="r" b="b"/>
              <a:pathLst>
                <a:path w="353695" h="73660">
                  <a:moveTo>
                    <a:pt x="286913" y="0"/>
                  </a:moveTo>
                  <a:lnTo>
                    <a:pt x="66639" y="0"/>
                  </a:lnTo>
                  <a:lnTo>
                    <a:pt x="58906" y="2413"/>
                  </a:lnTo>
                  <a:lnTo>
                    <a:pt x="60008" y="6581"/>
                  </a:lnTo>
                  <a:lnTo>
                    <a:pt x="62560" y="10528"/>
                  </a:lnTo>
                  <a:lnTo>
                    <a:pt x="67249" y="12173"/>
                  </a:lnTo>
                  <a:lnTo>
                    <a:pt x="74337" y="13983"/>
                  </a:lnTo>
                  <a:lnTo>
                    <a:pt x="84085" y="18425"/>
                  </a:lnTo>
                  <a:lnTo>
                    <a:pt x="83002" y="24634"/>
                  </a:lnTo>
                  <a:lnTo>
                    <a:pt x="64866" y="30398"/>
                  </a:lnTo>
                  <a:lnTo>
                    <a:pt x="40843" y="36163"/>
                  </a:lnTo>
                  <a:lnTo>
                    <a:pt x="22096" y="42372"/>
                  </a:lnTo>
                  <a:lnTo>
                    <a:pt x="11334" y="47795"/>
                  </a:lnTo>
                  <a:lnTo>
                    <a:pt x="3940" y="51860"/>
                  </a:lnTo>
                  <a:lnTo>
                    <a:pt x="100" y="56007"/>
                  </a:lnTo>
                  <a:lnTo>
                    <a:pt x="0" y="61675"/>
                  </a:lnTo>
                  <a:lnTo>
                    <a:pt x="6097" y="68639"/>
                  </a:lnTo>
                  <a:lnTo>
                    <a:pt x="16340" y="71984"/>
                  </a:lnTo>
                  <a:lnTo>
                    <a:pt x="25972" y="73026"/>
                  </a:lnTo>
                  <a:lnTo>
                    <a:pt x="30239" y="73080"/>
                  </a:lnTo>
                  <a:lnTo>
                    <a:pt x="327580" y="73026"/>
                  </a:lnTo>
                  <a:lnTo>
                    <a:pt x="337212" y="71984"/>
                  </a:lnTo>
                  <a:lnTo>
                    <a:pt x="347454" y="68639"/>
                  </a:lnTo>
                  <a:lnTo>
                    <a:pt x="353552" y="61675"/>
                  </a:lnTo>
                  <a:lnTo>
                    <a:pt x="353451" y="56007"/>
                  </a:lnTo>
                  <a:lnTo>
                    <a:pt x="312710" y="36163"/>
                  </a:lnTo>
                  <a:lnTo>
                    <a:pt x="288686" y="30398"/>
                  </a:lnTo>
                  <a:lnTo>
                    <a:pt x="270550" y="24634"/>
                  </a:lnTo>
                  <a:lnTo>
                    <a:pt x="269467" y="18425"/>
                  </a:lnTo>
                  <a:lnTo>
                    <a:pt x="279214" y="13983"/>
                  </a:lnTo>
                  <a:lnTo>
                    <a:pt x="286301" y="12173"/>
                  </a:lnTo>
                  <a:lnTo>
                    <a:pt x="290989" y="10528"/>
                  </a:lnTo>
                  <a:lnTo>
                    <a:pt x="293540" y="6581"/>
                  </a:lnTo>
                  <a:lnTo>
                    <a:pt x="294645" y="2413"/>
                  </a:lnTo>
                  <a:lnTo>
                    <a:pt x="28691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/>
            <p:cNvSpPr/>
            <p:nvPr/>
          </p:nvSpPr>
          <p:spPr>
            <a:xfrm>
              <a:off x="4509626" y="1883868"/>
              <a:ext cx="353695" cy="73660"/>
            </a:xfrm>
            <a:custGeom>
              <a:avLst/>
              <a:gdLst/>
              <a:ahLst/>
              <a:cxnLst/>
              <a:rect l="l" t="t" r="r" b="b"/>
              <a:pathLst>
                <a:path w="353695" h="73660">
                  <a:moveTo>
                    <a:pt x="30239" y="73080"/>
                  </a:moveTo>
                  <a:lnTo>
                    <a:pt x="25972" y="73026"/>
                  </a:lnTo>
                  <a:lnTo>
                    <a:pt x="16340" y="71984"/>
                  </a:lnTo>
                  <a:lnTo>
                    <a:pt x="6097" y="68639"/>
                  </a:lnTo>
                  <a:lnTo>
                    <a:pt x="0" y="61675"/>
                  </a:lnTo>
                  <a:lnTo>
                    <a:pt x="100" y="56007"/>
                  </a:lnTo>
                  <a:lnTo>
                    <a:pt x="40843" y="36163"/>
                  </a:lnTo>
                  <a:lnTo>
                    <a:pt x="64866" y="30398"/>
                  </a:lnTo>
                  <a:lnTo>
                    <a:pt x="83002" y="24634"/>
                  </a:lnTo>
                  <a:lnTo>
                    <a:pt x="84085" y="18425"/>
                  </a:lnTo>
                  <a:lnTo>
                    <a:pt x="74337" y="13983"/>
                  </a:lnTo>
                  <a:lnTo>
                    <a:pt x="67249" y="12173"/>
                  </a:lnTo>
                  <a:lnTo>
                    <a:pt x="62560" y="10528"/>
                  </a:lnTo>
                  <a:lnTo>
                    <a:pt x="60008" y="6581"/>
                  </a:lnTo>
                  <a:lnTo>
                    <a:pt x="58906" y="2413"/>
                  </a:lnTo>
                  <a:lnTo>
                    <a:pt x="66639" y="0"/>
                  </a:lnTo>
                  <a:lnTo>
                    <a:pt x="70826" y="0"/>
                  </a:lnTo>
                  <a:lnTo>
                    <a:pt x="282726" y="0"/>
                  </a:lnTo>
                  <a:lnTo>
                    <a:pt x="286913" y="0"/>
                  </a:lnTo>
                  <a:lnTo>
                    <a:pt x="294645" y="2413"/>
                  </a:lnTo>
                  <a:lnTo>
                    <a:pt x="293540" y="6581"/>
                  </a:lnTo>
                  <a:lnTo>
                    <a:pt x="290989" y="10528"/>
                  </a:lnTo>
                  <a:lnTo>
                    <a:pt x="286301" y="12173"/>
                  </a:lnTo>
                  <a:lnTo>
                    <a:pt x="279214" y="13983"/>
                  </a:lnTo>
                  <a:lnTo>
                    <a:pt x="269467" y="18425"/>
                  </a:lnTo>
                  <a:lnTo>
                    <a:pt x="270550" y="24634"/>
                  </a:lnTo>
                  <a:lnTo>
                    <a:pt x="288686" y="30398"/>
                  </a:lnTo>
                  <a:lnTo>
                    <a:pt x="312710" y="36163"/>
                  </a:lnTo>
                  <a:lnTo>
                    <a:pt x="331456" y="42372"/>
                  </a:lnTo>
                  <a:lnTo>
                    <a:pt x="342218" y="47795"/>
                  </a:lnTo>
                  <a:lnTo>
                    <a:pt x="349611" y="51860"/>
                  </a:lnTo>
                  <a:lnTo>
                    <a:pt x="353451" y="56007"/>
                  </a:lnTo>
                  <a:lnTo>
                    <a:pt x="353552" y="61675"/>
                  </a:lnTo>
                  <a:lnTo>
                    <a:pt x="347454" y="68639"/>
                  </a:lnTo>
                  <a:lnTo>
                    <a:pt x="337212" y="71984"/>
                  </a:lnTo>
                  <a:lnTo>
                    <a:pt x="327580" y="73026"/>
                  </a:lnTo>
                  <a:lnTo>
                    <a:pt x="323312" y="73080"/>
                  </a:lnTo>
                  <a:lnTo>
                    <a:pt x="30239" y="73080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128" y="1384325"/>
              <a:ext cx="191441" cy="179852"/>
            </a:xfrm>
            <a:prstGeom prst="rect">
              <a:avLst/>
            </a:prstGeom>
          </p:spPr>
        </p:pic>
        <p:sp>
          <p:nvSpPr>
            <p:cNvPr id="38" name="object 33"/>
            <p:cNvSpPr/>
            <p:nvPr/>
          </p:nvSpPr>
          <p:spPr>
            <a:xfrm>
              <a:off x="4817080" y="1451033"/>
              <a:ext cx="607695" cy="441959"/>
            </a:xfrm>
            <a:custGeom>
              <a:avLst/>
              <a:gdLst/>
              <a:ahLst/>
              <a:cxnLst/>
              <a:rect l="l" t="t" r="r" b="b"/>
              <a:pathLst>
                <a:path w="607695" h="441960">
                  <a:moveTo>
                    <a:pt x="582307" y="0"/>
                  </a:moveTo>
                  <a:lnTo>
                    <a:pt x="24865" y="0"/>
                  </a:lnTo>
                  <a:lnTo>
                    <a:pt x="0" y="48545"/>
                  </a:lnTo>
                  <a:lnTo>
                    <a:pt x="103149" y="145631"/>
                  </a:lnTo>
                  <a:lnTo>
                    <a:pt x="152300" y="276907"/>
                  </a:lnTo>
                  <a:lnTo>
                    <a:pt x="167264" y="392353"/>
                  </a:lnTo>
                  <a:lnTo>
                    <a:pt x="167849" y="441951"/>
                  </a:lnTo>
                  <a:lnTo>
                    <a:pt x="439322" y="441951"/>
                  </a:lnTo>
                  <a:lnTo>
                    <a:pt x="439907" y="392353"/>
                  </a:lnTo>
                  <a:lnTo>
                    <a:pt x="454869" y="276907"/>
                  </a:lnTo>
                  <a:lnTo>
                    <a:pt x="504019" y="145631"/>
                  </a:lnTo>
                  <a:lnTo>
                    <a:pt x="607169" y="48545"/>
                  </a:lnTo>
                  <a:lnTo>
                    <a:pt x="582307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4817080" y="1451033"/>
              <a:ext cx="607695" cy="441959"/>
            </a:xfrm>
            <a:custGeom>
              <a:avLst/>
              <a:gdLst/>
              <a:ahLst/>
              <a:cxnLst/>
              <a:rect l="l" t="t" r="r" b="b"/>
              <a:pathLst>
                <a:path w="607695" h="441960">
                  <a:moveTo>
                    <a:pt x="167849" y="441951"/>
                  </a:moveTo>
                  <a:lnTo>
                    <a:pt x="167264" y="392353"/>
                  </a:lnTo>
                  <a:lnTo>
                    <a:pt x="152300" y="276907"/>
                  </a:lnTo>
                  <a:lnTo>
                    <a:pt x="103149" y="145631"/>
                  </a:lnTo>
                  <a:lnTo>
                    <a:pt x="0" y="48545"/>
                  </a:lnTo>
                  <a:lnTo>
                    <a:pt x="24865" y="0"/>
                  </a:lnTo>
                  <a:lnTo>
                    <a:pt x="582307" y="0"/>
                  </a:lnTo>
                  <a:lnTo>
                    <a:pt x="607169" y="48545"/>
                  </a:lnTo>
                  <a:lnTo>
                    <a:pt x="504019" y="145631"/>
                  </a:lnTo>
                  <a:lnTo>
                    <a:pt x="454869" y="276907"/>
                  </a:lnTo>
                  <a:lnTo>
                    <a:pt x="439907" y="392353"/>
                  </a:lnTo>
                  <a:lnTo>
                    <a:pt x="439322" y="441951"/>
                  </a:lnTo>
                  <a:lnTo>
                    <a:pt x="167849" y="441951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5266775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0" y="0"/>
                  </a:moveTo>
                  <a:lnTo>
                    <a:pt x="0" y="44848"/>
                  </a:lnTo>
                  <a:lnTo>
                    <a:pt x="70451" y="44848"/>
                  </a:lnTo>
                  <a:lnTo>
                    <a:pt x="70451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5266775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70451" y="525"/>
                  </a:moveTo>
                  <a:lnTo>
                    <a:pt x="70451" y="44848"/>
                  </a:lnTo>
                  <a:lnTo>
                    <a:pt x="0" y="44848"/>
                  </a:lnTo>
                  <a:lnTo>
                    <a:pt x="0" y="0"/>
                  </a:lnTo>
                  <a:lnTo>
                    <a:pt x="70451" y="525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5116042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0" y="0"/>
                  </a:moveTo>
                  <a:lnTo>
                    <a:pt x="0" y="44848"/>
                  </a:lnTo>
                  <a:lnTo>
                    <a:pt x="70445" y="44848"/>
                  </a:lnTo>
                  <a:lnTo>
                    <a:pt x="70445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5116042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70445" y="525"/>
                  </a:moveTo>
                  <a:lnTo>
                    <a:pt x="70445" y="44848"/>
                  </a:lnTo>
                  <a:lnTo>
                    <a:pt x="0" y="44848"/>
                  </a:lnTo>
                  <a:lnTo>
                    <a:pt x="0" y="0"/>
                  </a:lnTo>
                  <a:lnTo>
                    <a:pt x="70445" y="525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4965303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0" y="0"/>
                  </a:moveTo>
                  <a:lnTo>
                    <a:pt x="0" y="44848"/>
                  </a:lnTo>
                  <a:lnTo>
                    <a:pt x="70448" y="44848"/>
                  </a:lnTo>
                  <a:lnTo>
                    <a:pt x="70448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4965303" y="1467395"/>
              <a:ext cx="70485" cy="45085"/>
            </a:xfrm>
            <a:custGeom>
              <a:avLst/>
              <a:gdLst/>
              <a:ahLst/>
              <a:cxnLst/>
              <a:rect l="l" t="t" r="r" b="b"/>
              <a:pathLst>
                <a:path w="70485" h="45084">
                  <a:moveTo>
                    <a:pt x="70448" y="525"/>
                  </a:moveTo>
                  <a:lnTo>
                    <a:pt x="70448" y="44848"/>
                  </a:lnTo>
                  <a:lnTo>
                    <a:pt x="0" y="44848"/>
                  </a:lnTo>
                  <a:lnTo>
                    <a:pt x="0" y="0"/>
                  </a:lnTo>
                  <a:lnTo>
                    <a:pt x="70448" y="525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4837360" y="1467921"/>
              <a:ext cx="48260" cy="44450"/>
            </a:xfrm>
            <a:custGeom>
              <a:avLst/>
              <a:gdLst/>
              <a:ahLst/>
              <a:cxnLst/>
              <a:rect l="l" t="t" r="r" b="b"/>
              <a:pathLst>
                <a:path w="48260" h="44450">
                  <a:moveTo>
                    <a:pt x="47656" y="0"/>
                  </a:moveTo>
                  <a:lnTo>
                    <a:pt x="0" y="44323"/>
                  </a:lnTo>
                  <a:lnTo>
                    <a:pt x="47656" y="44323"/>
                  </a:lnTo>
                  <a:lnTo>
                    <a:pt x="47656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4837360" y="1467921"/>
              <a:ext cx="48260" cy="44450"/>
            </a:xfrm>
            <a:custGeom>
              <a:avLst/>
              <a:gdLst/>
              <a:ahLst/>
              <a:cxnLst/>
              <a:rect l="l" t="t" r="r" b="b"/>
              <a:pathLst>
                <a:path w="48260" h="44450">
                  <a:moveTo>
                    <a:pt x="47656" y="0"/>
                  </a:moveTo>
                  <a:lnTo>
                    <a:pt x="47656" y="44323"/>
                  </a:lnTo>
                  <a:lnTo>
                    <a:pt x="0" y="44323"/>
                  </a:lnTo>
                  <a:lnTo>
                    <a:pt x="47656" y="0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4988807" y="1892984"/>
              <a:ext cx="267970" cy="102235"/>
            </a:xfrm>
            <a:custGeom>
              <a:avLst/>
              <a:gdLst/>
              <a:ahLst/>
              <a:cxnLst/>
              <a:rect l="l" t="t" r="r" b="b"/>
              <a:pathLst>
                <a:path w="267970" h="102235">
                  <a:moveTo>
                    <a:pt x="267595" y="0"/>
                  </a:moveTo>
                  <a:lnTo>
                    <a:pt x="0" y="0"/>
                  </a:lnTo>
                  <a:lnTo>
                    <a:pt x="0" y="101634"/>
                  </a:lnTo>
                  <a:lnTo>
                    <a:pt x="267595" y="101634"/>
                  </a:lnTo>
                  <a:lnTo>
                    <a:pt x="267595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4988807" y="1892984"/>
              <a:ext cx="267970" cy="102235"/>
            </a:xfrm>
            <a:custGeom>
              <a:avLst/>
              <a:gdLst/>
              <a:ahLst/>
              <a:cxnLst/>
              <a:rect l="l" t="t" r="r" b="b"/>
              <a:pathLst>
                <a:path w="267970" h="102235">
                  <a:moveTo>
                    <a:pt x="267595" y="0"/>
                  </a:moveTo>
                  <a:lnTo>
                    <a:pt x="267595" y="101634"/>
                  </a:lnTo>
                  <a:lnTo>
                    <a:pt x="0" y="101634"/>
                  </a:lnTo>
                  <a:lnTo>
                    <a:pt x="0" y="0"/>
                  </a:lnTo>
                  <a:lnTo>
                    <a:pt x="267595" y="0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4964569" y="1878626"/>
              <a:ext cx="312420" cy="20320"/>
            </a:xfrm>
            <a:custGeom>
              <a:avLst/>
              <a:gdLst/>
              <a:ahLst/>
              <a:cxnLst/>
              <a:rect l="l" t="t" r="r" b="b"/>
              <a:pathLst>
                <a:path w="312420" h="20319">
                  <a:moveTo>
                    <a:pt x="308284" y="0"/>
                  </a:moveTo>
                  <a:lnTo>
                    <a:pt x="3905" y="0"/>
                  </a:lnTo>
                  <a:lnTo>
                    <a:pt x="0" y="4450"/>
                  </a:lnTo>
                  <a:lnTo>
                    <a:pt x="0" y="15433"/>
                  </a:lnTo>
                  <a:lnTo>
                    <a:pt x="3905" y="19886"/>
                  </a:lnTo>
                  <a:lnTo>
                    <a:pt x="303469" y="19886"/>
                  </a:lnTo>
                  <a:lnTo>
                    <a:pt x="308284" y="19886"/>
                  </a:lnTo>
                  <a:lnTo>
                    <a:pt x="312191" y="15433"/>
                  </a:lnTo>
                  <a:lnTo>
                    <a:pt x="312191" y="4450"/>
                  </a:lnTo>
                  <a:lnTo>
                    <a:pt x="308284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4964569" y="1878626"/>
              <a:ext cx="312420" cy="20320"/>
            </a:xfrm>
            <a:custGeom>
              <a:avLst/>
              <a:gdLst/>
              <a:ahLst/>
              <a:cxnLst/>
              <a:rect l="l" t="t" r="r" b="b"/>
              <a:pathLst>
                <a:path w="312420" h="20319">
                  <a:moveTo>
                    <a:pt x="303469" y="19886"/>
                  </a:moveTo>
                  <a:lnTo>
                    <a:pt x="308284" y="19886"/>
                  </a:lnTo>
                  <a:lnTo>
                    <a:pt x="312191" y="15433"/>
                  </a:lnTo>
                  <a:lnTo>
                    <a:pt x="312191" y="9942"/>
                  </a:lnTo>
                  <a:lnTo>
                    <a:pt x="312191" y="4450"/>
                  </a:lnTo>
                  <a:lnTo>
                    <a:pt x="308284" y="0"/>
                  </a:lnTo>
                  <a:lnTo>
                    <a:pt x="303469" y="0"/>
                  </a:lnTo>
                  <a:lnTo>
                    <a:pt x="8726" y="0"/>
                  </a:lnTo>
                  <a:lnTo>
                    <a:pt x="3905" y="0"/>
                  </a:lnTo>
                  <a:lnTo>
                    <a:pt x="0" y="4450"/>
                  </a:lnTo>
                  <a:lnTo>
                    <a:pt x="0" y="9942"/>
                  </a:lnTo>
                  <a:lnTo>
                    <a:pt x="0" y="15433"/>
                  </a:lnTo>
                  <a:lnTo>
                    <a:pt x="3905" y="19886"/>
                  </a:lnTo>
                  <a:lnTo>
                    <a:pt x="8726" y="19886"/>
                  </a:lnTo>
                  <a:lnTo>
                    <a:pt x="303469" y="19886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4932932" y="2095516"/>
              <a:ext cx="375285" cy="575310"/>
            </a:xfrm>
            <a:custGeom>
              <a:avLst/>
              <a:gdLst/>
              <a:ahLst/>
              <a:cxnLst/>
              <a:rect l="l" t="t" r="r" b="b"/>
              <a:pathLst>
                <a:path w="375285" h="575310">
                  <a:moveTo>
                    <a:pt x="313311" y="0"/>
                  </a:moveTo>
                  <a:lnTo>
                    <a:pt x="60656" y="0"/>
                  </a:lnTo>
                  <a:lnTo>
                    <a:pt x="62058" y="32812"/>
                  </a:lnTo>
                  <a:lnTo>
                    <a:pt x="61220" y="75063"/>
                  </a:lnTo>
                  <a:lnTo>
                    <a:pt x="58427" y="124883"/>
                  </a:lnTo>
                  <a:lnTo>
                    <a:pt x="53965" y="180398"/>
                  </a:lnTo>
                  <a:lnTo>
                    <a:pt x="48119" y="239738"/>
                  </a:lnTo>
                  <a:lnTo>
                    <a:pt x="41176" y="301030"/>
                  </a:lnTo>
                  <a:lnTo>
                    <a:pt x="33422" y="362403"/>
                  </a:lnTo>
                  <a:lnTo>
                    <a:pt x="25141" y="421984"/>
                  </a:lnTo>
                  <a:lnTo>
                    <a:pt x="16620" y="477902"/>
                  </a:lnTo>
                  <a:lnTo>
                    <a:pt x="8144" y="528285"/>
                  </a:lnTo>
                  <a:lnTo>
                    <a:pt x="0" y="571262"/>
                  </a:lnTo>
                  <a:lnTo>
                    <a:pt x="374770" y="575179"/>
                  </a:lnTo>
                  <a:lnTo>
                    <a:pt x="366597" y="532203"/>
                  </a:lnTo>
                  <a:lnTo>
                    <a:pt x="358060" y="481668"/>
                  </a:lnTo>
                  <a:lnTo>
                    <a:pt x="349453" y="425473"/>
                  </a:lnTo>
                  <a:lnTo>
                    <a:pt x="341069" y="365517"/>
                  </a:lnTo>
                  <a:lnTo>
                    <a:pt x="333203" y="303698"/>
                  </a:lnTo>
                  <a:lnTo>
                    <a:pt x="326147" y="241916"/>
                  </a:lnTo>
                  <a:lnTo>
                    <a:pt x="320196" y="182068"/>
                  </a:lnTo>
                  <a:lnTo>
                    <a:pt x="315643" y="126054"/>
                  </a:lnTo>
                  <a:lnTo>
                    <a:pt x="312782" y="75772"/>
                  </a:lnTo>
                  <a:lnTo>
                    <a:pt x="311907" y="33121"/>
                  </a:lnTo>
                  <a:lnTo>
                    <a:pt x="313311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/>
            <p:cNvSpPr/>
            <p:nvPr/>
          </p:nvSpPr>
          <p:spPr>
            <a:xfrm>
              <a:off x="4932932" y="2095516"/>
              <a:ext cx="375285" cy="575310"/>
            </a:xfrm>
            <a:custGeom>
              <a:avLst/>
              <a:gdLst/>
              <a:ahLst/>
              <a:cxnLst/>
              <a:rect l="l" t="t" r="r" b="b"/>
              <a:pathLst>
                <a:path w="375285" h="575310">
                  <a:moveTo>
                    <a:pt x="0" y="571262"/>
                  </a:moveTo>
                  <a:lnTo>
                    <a:pt x="8144" y="528285"/>
                  </a:lnTo>
                  <a:lnTo>
                    <a:pt x="16620" y="477902"/>
                  </a:lnTo>
                  <a:lnTo>
                    <a:pt x="25141" y="421984"/>
                  </a:lnTo>
                  <a:lnTo>
                    <a:pt x="33422" y="362403"/>
                  </a:lnTo>
                  <a:lnTo>
                    <a:pt x="41176" y="301030"/>
                  </a:lnTo>
                  <a:lnTo>
                    <a:pt x="48119" y="239738"/>
                  </a:lnTo>
                  <a:lnTo>
                    <a:pt x="53965" y="180398"/>
                  </a:lnTo>
                  <a:lnTo>
                    <a:pt x="58427" y="124883"/>
                  </a:lnTo>
                  <a:lnTo>
                    <a:pt x="61220" y="75063"/>
                  </a:lnTo>
                  <a:lnTo>
                    <a:pt x="62058" y="32812"/>
                  </a:lnTo>
                  <a:lnTo>
                    <a:pt x="60656" y="0"/>
                  </a:lnTo>
                  <a:lnTo>
                    <a:pt x="313311" y="0"/>
                  </a:lnTo>
                  <a:lnTo>
                    <a:pt x="311907" y="33121"/>
                  </a:lnTo>
                  <a:lnTo>
                    <a:pt x="312782" y="75772"/>
                  </a:lnTo>
                  <a:lnTo>
                    <a:pt x="315643" y="126054"/>
                  </a:lnTo>
                  <a:lnTo>
                    <a:pt x="320196" y="182068"/>
                  </a:lnTo>
                  <a:lnTo>
                    <a:pt x="326147" y="241916"/>
                  </a:lnTo>
                  <a:lnTo>
                    <a:pt x="333203" y="303698"/>
                  </a:lnTo>
                  <a:lnTo>
                    <a:pt x="341069" y="365517"/>
                  </a:lnTo>
                  <a:lnTo>
                    <a:pt x="349453" y="425473"/>
                  </a:lnTo>
                  <a:lnTo>
                    <a:pt x="358060" y="481668"/>
                  </a:lnTo>
                  <a:lnTo>
                    <a:pt x="366597" y="532203"/>
                  </a:lnTo>
                  <a:lnTo>
                    <a:pt x="374770" y="575179"/>
                  </a:lnTo>
                  <a:lnTo>
                    <a:pt x="0" y="571262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/>
            <p:cNvSpPr/>
            <p:nvPr/>
          </p:nvSpPr>
          <p:spPr>
            <a:xfrm>
              <a:off x="4767801" y="2650258"/>
              <a:ext cx="708025" cy="476884"/>
            </a:xfrm>
            <a:custGeom>
              <a:avLst/>
              <a:gdLst/>
              <a:ahLst/>
              <a:cxnLst/>
              <a:rect l="l" t="t" r="r" b="b"/>
              <a:pathLst>
                <a:path w="708025" h="476885">
                  <a:moveTo>
                    <a:pt x="585514" y="0"/>
                  </a:moveTo>
                  <a:lnTo>
                    <a:pt x="122334" y="0"/>
                  </a:lnTo>
                  <a:lnTo>
                    <a:pt x="116095" y="1961"/>
                  </a:lnTo>
                  <a:lnTo>
                    <a:pt x="109564" y="7661"/>
                  </a:lnTo>
                  <a:lnTo>
                    <a:pt x="104748" y="16828"/>
                  </a:lnTo>
                  <a:lnTo>
                    <a:pt x="103651" y="29188"/>
                  </a:lnTo>
                  <a:lnTo>
                    <a:pt x="108058" y="46704"/>
                  </a:lnTo>
                  <a:lnTo>
                    <a:pt x="116156" y="54003"/>
                  </a:lnTo>
                  <a:lnTo>
                    <a:pt x="128397" y="62031"/>
                  </a:lnTo>
                  <a:lnTo>
                    <a:pt x="145234" y="81734"/>
                  </a:lnTo>
                  <a:lnTo>
                    <a:pt x="135241" y="157488"/>
                  </a:lnTo>
                  <a:lnTo>
                    <a:pt x="112038" y="211150"/>
                  </a:lnTo>
                  <a:lnTo>
                    <a:pt x="84315" y="264812"/>
                  </a:lnTo>
                  <a:lnTo>
                    <a:pt x="57786" y="310582"/>
                  </a:lnTo>
                  <a:lnTo>
                    <a:pt x="19574" y="364618"/>
                  </a:lnTo>
                  <a:lnTo>
                    <a:pt x="6803" y="382648"/>
                  </a:lnTo>
                  <a:lnTo>
                    <a:pt x="171" y="401044"/>
                  </a:lnTo>
                  <a:lnTo>
                    <a:pt x="0" y="426189"/>
                  </a:lnTo>
                  <a:lnTo>
                    <a:pt x="10532" y="457084"/>
                  </a:lnTo>
                  <a:lnTo>
                    <a:pt x="28222" y="471925"/>
                  </a:lnTo>
                  <a:lnTo>
                    <a:pt x="44858" y="476547"/>
                  </a:lnTo>
                  <a:lnTo>
                    <a:pt x="52228" y="476791"/>
                  </a:lnTo>
                  <a:lnTo>
                    <a:pt x="655617" y="476791"/>
                  </a:lnTo>
                  <a:lnTo>
                    <a:pt x="662987" y="476547"/>
                  </a:lnTo>
                  <a:lnTo>
                    <a:pt x="679623" y="471925"/>
                  </a:lnTo>
                  <a:lnTo>
                    <a:pt x="697314" y="457084"/>
                  </a:lnTo>
                  <a:lnTo>
                    <a:pt x="707849" y="426189"/>
                  </a:lnTo>
                  <a:lnTo>
                    <a:pt x="707675" y="401044"/>
                  </a:lnTo>
                  <a:lnTo>
                    <a:pt x="701042" y="382648"/>
                  </a:lnTo>
                  <a:lnTo>
                    <a:pt x="688271" y="364618"/>
                  </a:lnTo>
                  <a:lnTo>
                    <a:pt x="669682" y="340567"/>
                  </a:lnTo>
                  <a:lnTo>
                    <a:pt x="650060" y="310582"/>
                  </a:lnTo>
                  <a:lnTo>
                    <a:pt x="623531" y="264812"/>
                  </a:lnTo>
                  <a:lnTo>
                    <a:pt x="595807" y="211150"/>
                  </a:lnTo>
                  <a:lnTo>
                    <a:pt x="572604" y="157488"/>
                  </a:lnTo>
                  <a:lnTo>
                    <a:pt x="559633" y="111719"/>
                  </a:lnTo>
                  <a:lnTo>
                    <a:pt x="562611" y="81734"/>
                  </a:lnTo>
                  <a:lnTo>
                    <a:pt x="579448" y="62031"/>
                  </a:lnTo>
                  <a:lnTo>
                    <a:pt x="591689" y="54003"/>
                  </a:lnTo>
                  <a:lnTo>
                    <a:pt x="599787" y="46704"/>
                  </a:lnTo>
                  <a:lnTo>
                    <a:pt x="604194" y="29188"/>
                  </a:lnTo>
                  <a:lnTo>
                    <a:pt x="603097" y="16828"/>
                  </a:lnTo>
                  <a:lnTo>
                    <a:pt x="598282" y="7661"/>
                  </a:lnTo>
                  <a:lnTo>
                    <a:pt x="591752" y="1961"/>
                  </a:lnTo>
                  <a:lnTo>
                    <a:pt x="585514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/>
            <p:cNvSpPr/>
            <p:nvPr/>
          </p:nvSpPr>
          <p:spPr>
            <a:xfrm>
              <a:off x="4767801" y="2650258"/>
              <a:ext cx="708025" cy="476884"/>
            </a:xfrm>
            <a:custGeom>
              <a:avLst/>
              <a:gdLst/>
              <a:ahLst/>
              <a:cxnLst/>
              <a:rect l="l" t="t" r="r" b="b"/>
              <a:pathLst>
                <a:path w="708025" h="476885">
                  <a:moveTo>
                    <a:pt x="52228" y="476791"/>
                  </a:moveTo>
                  <a:lnTo>
                    <a:pt x="44858" y="476547"/>
                  </a:lnTo>
                  <a:lnTo>
                    <a:pt x="28222" y="471925"/>
                  </a:lnTo>
                  <a:lnTo>
                    <a:pt x="10532" y="457084"/>
                  </a:lnTo>
                  <a:lnTo>
                    <a:pt x="0" y="426189"/>
                  </a:lnTo>
                  <a:lnTo>
                    <a:pt x="171" y="401044"/>
                  </a:lnTo>
                  <a:lnTo>
                    <a:pt x="6803" y="382648"/>
                  </a:lnTo>
                  <a:lnTo>
                    <a:pt x="19574" y="364618"/>
                  </a:lnTo>
                  <a:lnTo>
                    <a:pt x="38166" y="340567"/>
                  </a:lnTo>
                  <a:lnTo>
                    <a:pt x="57786" y="310582"/>
                  </a:lnTo>
                  <a:lnTo>
                    <a:pt x="84315" y="264812"/>
                  </a:lnTo>
                  <a:lnTo>
                    <a:pt x="112038" y="211150"/>
                  </a:lnTo>
                  <a:lnTo>
                    <a:pt x="135241" y="157488"/>
                  </a:lnTo>
                  <a:lnTo>
                    <a:pt x="148211" y="111719"/>
                  </a:lnTo>
                  <a:lnTo>
                    <a:pt x="145234" y="81734"/>
                  </a:lnTo>
                  <a:lnTo>
                    <a:pt x="128397" y="62031"/>
                  </a:lnTo>
                  <a:lnTo>
                    <a:pt x="116156" y="54003"/>
                  </a:lnTo>
                  <a:lnTo>
                    <a:pt x="108058" y="46704"/>
                  </a:lnTo>
                  <a:lnTo>
                    <a:pt x="103651" y="29188"/>
                  </a:lnTo>
                  <a:lnTo>
                    <a:pt x="104748" y="16828"/>
                  </a:lnTo>
                  <a:lnTo>
                    <a:pt x="109564" y="7661"/>
                  </a:lnTo>
                  <a:lnTo>
                    <a:pt x="116095" y="1961"/>
                  </a:lnTo>
                  <a:lnTo>
                    <a:pt x="122334" y="0"/>
                  </a:lnTo>
                  <a:lnTo>
                    <a:pt x="585514" y="0"/>
                  </a:lnTo>
                  <a:lnTo>
                    <a:pt x="591752" y="1961"/>
                  </a:lnTo>
                  <a:lnTo>
                    <a:pt x="598282" y="7661"/>
                  </a:lnTo>
                  <a:lnTo>
                    <a:pt x="603097" y="16828"/>
                  </a:lnTo>
                  <a:lnTo>
                    <a:pt x="604194" y="29188"/>
                  </a:lnTo>
                  <a:lnTo>
                    <a:pt x="599787" y="46704"/>
                  </a:lnTo>
                  <a:lnTo>
                    <a:pt x="591689" y="54003"/>
                  </a:lnTo>
                  <a:lnTo>
                    <a:pt x="579448" y="62031"/>
                  </a:lnTo>
                  <a:lnTo>
                    <a:pt x="562611" y="81734"/>
                  </a:lnTo>
                  <a:lnTo>
                    <a:pt x="572604" y="157488"/>
                  </a:lnTo>
                  <a:lnTo>
                    <a:pt x="595807" y="211150"/>
                  </a:lnTo>
                  <a:lnTo>
                    <a:pt x="623531" y="264812"/>
                  </a:lnTo>
                  <a:lnTo>
                    <a:pt x="650060" y="310582"/>
                  </a:lnTo>
                  <a:lnTo>
                    <a:pt x="688271" y="364618"/>
                  </a:lnTo>
                  <a:lnTo>
                    <a:pt x="701042" y="382648"/>
                  </a:lnTo>
                  <a:lnTo>
                    <a:pt x="707675" y="401044"/>
                  </a:lnTo>
                  <a:lnTo>
                    <a:pt x="707849" y="426189"/>
                  </a:lnTo>
                  <a:lnTo>
                    <a:pt x="697314" y="457084"/>
                  </a:lnTo>
                  <a:lnTo>
                    <a:pt x="679623" y="471925"/>
                  </a:lnTo>
                  <a:lnTo>
                    <a:pt x="662987" y="476547"/>
                  </a:lnTo>
                  <a:lnTo>
                    <a:pt x="655617" y="476791"/>
                  </a:lnTo>
                  <a:lnTo>
                    <a:pt x="52228" y="476791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/>
            <p:cNvSpPr/>
            <p:nvPr/>
          </p:nvSpPr>
          <p:spPr>
            <a:xfrm>
              <a:off x="4715143" y="3126574"/>
              <a:ext cx="804545" cy="90805"/>
            </a:xfrm>
            <a:custGeom>
              <a:avLst/>
              <a:gdLst/>
              <a:ahLst/>
              <a:cxnLst/>
              <a:rect l="l" t="t" r="r" b="b"/>
              <a:pathLst>
                <a:path w="804545" h="90805">
                  <a:moveTo>
                    <a:pt x="769867" y="0"/>
                  </a:moveTo>
                  <a:lnTo>
                    <a:pt x="34232" y="0"/>
                  </a:lnTo>
                  <a:lnTo>
                    <a:pt x="20910" y="3554"/>
                  </a:lnTo>
                  <a:lnTo>
                    <a:pt x="10028" y="13248"/>
                  </a:lnTo>
                  <a:lnTo>
                    <a:pt x="2691" y="27627"/>
                  </a:lnTo>
                  <a:lnTo>
                    <a:pt x="0" y="45233"/>
                  </a:lnTo>
                  <a:lnTo>
                    <a:pt x="2691" y="62841"/>
                  </a:lnTo>
                  <a:lnTo>
                    <a:pt x="10028" y="77219"/>
                  </a:lnTo>
                  <a:lnTo>
                    <a:pt x="20910" y="86912"/>
                  </a:lnTo>
                  <a:lnTo>
                    <a:pt x="34232" y="90467"/>
                  </a:lnTo>
                  <a:lnTo>
                    <a:pt x="769867" y="90467"/>
                  </a:lnTo>
                  <a:lnTo>
                    <a:pt x="783189" y="86912"/>
                  </a:lnTo>
                  <a:lnTo>
                    <a:pt x="794070" y="77219"/>
                  </a:lnTo>
                  <a:lnTo>
                    <a:pt x="801408" y="62841"/>
                  </a:lnTo>
                  <a:lnTo>
                    <a:pt x="804099" y="45233"/>
                  </a:lnTo>
                  <a:lnTo>
                    <a:pt x="801408" y="27627"/>
                  </a:lnTo>
                  <a:lnTo>
                    <a:pt x="794070" y="13248"/>
                  </a:lnTo>
                  <a:lnTo>
                    <a:pt x="783189" y="3554"/>
                  </a:lnTo>
                  <a:lnTo>
                    <a:pt x="769867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2"/>
            <p:cNvSpPr/>
            <p:nvPr/>
          </p:nvSpPr>
          <p:spPr>
            <a:xfrm>
              <a:off x="4715143" y="3126574"/>
              <a:ext cx="804545" cy="90805"/>
            </a:xfrm>
            <a:custGeom>
              <a:avLst/>
              <a:gdLst/>
              <a:ahLst/>
              <a:cxnLst/>
              <a:rect l="l" t="t" r="r" b="b"/>
              <a:pathLst>
                <a:path w="804545" h="90805">
                  <a:moveTo>
                    <a:pt x="34232" y="90467"/>
                  </a:moveTo>
                  <a:lnTo>
                    <a:pt x="20910" y="86912"/>
                  </a:lnTo>
                  <a:lnTo>
                    <a:pt x="10028" y="77219"/>
                  </a:lnTo>
                  <a:lnTo>
                    <a:pt x="2691" y="62841"/>
                  </a:lnTo>
                  <a:lnTo>
                    <a:pt x="0" y="45233"/>
                  </a:lnTo>
                  <a:lnTo>
                    <a:pt x="2691" y="27627"/>
                  </a:lnTo>
                  <a:lnTo>
                    <a:pt x="10028" y="13248"/>
                  </a:lnTo>
                  <a:lnTo>
                    <a:pt x="20910" y="3554"/>
                  </a:lnTo>
                  <a:lnTo>
                    <a:pt x="34232" y="0"/>
                  </a:lnTo>
                  <a:lnTo>
                    <a:pt x="769867" y="0"/>
                  </a:lnTo>
                  <a:lnTo>
                    <a:pt x="783189" y="3554"/>
                  </a:lnTo>
                  <a:lnTo>
                    <a:pt x="794070" y="13248"/>
                  </a:lnTo>
                  <a:lnTo>
                    <a:pt x="801408" y="27627"/>
                  </a:lnTo>
                  <a:lnTo>
                    <a:pt x="804099" y="45233"/>
                  </a:lnTo>
                  <a:lnTo>
                    <a:pt x="801408" y="62841"/>
                  </a:lnTo>
                  <a:lnTo>
                    <a:pt x="794070" y="77219"/>
                  </a:lnTo>
                  <a:lnTo>
                    <a:pt x="783189" y="86912"/>
                  </a:lnTo>
                  <a:lnTo>
                    <a:pt x="769867" y="90467"/>
                  </a:lnTo>
                  <a:lnTo>
                    <a:pt x="34232" y="90467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3"/>
            <p:cNvSpPr/>
            <p:nvPr/>
          </p:nvSpPr>
          <p:spPr>
            <a:xfrm>
              <a:off x="4831045" y="1983199"/>
              <a:ext cx="584835" cy="135890"/>
            </a:xfrm>
            <a:custGeom>
              <a:avLst/>
              <a:gdLst/>
              <a:ahLst/>
              <a:cxnLst/>
              <a:rect l="l" t="t" r="r" b="b"/>
              <a:pathLst>
                <a:path w="584835" h="135889">
                  <a:moveTo>
                    <a:pt x="474475" y="0"/>
                  </a:moveTo>
                  <a:lnTo>
                    <a:pt x="110202" y="0"/>
                  </a:lnTo>
                  <a:lnTo>
                    <a:pt x="97415" y="4464"/>
                  </a:lnTo>
                  <a:lnTo>
                    <a:pt x="99244" y="12185"/>
                  </a:lnTo>
                  <a:lnTo>
                    <a:pt x="103462" y="19497"/>
                  </a:lnTo>
                  <a:lnTo>
                    <a:pt x="111214" y="22544"/>
                  </a:lnTo>
                  <a:lnTo>
                    <a:pt x="122935" y="25896"/>
                  </a:lnTo>
                  <a:lnTo>
                    <a:pt x="139056" y="34123"/>
                  </a:lnTo>
                  <a:lnTo>
                    <a:pt x="137265" y="45626"/>
                  </a:lnTo>
                  <a:lnTo>
                    <a:pt x="107273" y="56304"/>
                  </a:lnTo>
                  <a:lnTo>
                    <a:pt x="67545" y="66981"/>
                  </a:lnTo>
                  <a:lnTo>
                    <a:pt x="36542" y="78483"/>
                  </a:lnTo>
                  <a:lnTo>
                    <a:pt x="18744" y="88526"/>
                  </a:lnTo>
                  <a:lnTo>
                    <a:pt x="6516" y="96055"/>
                  </a:lnTo>
                  <a:lnTo>
                    <a:pt x="166" y="103736"/>
                  </a:lnTo>
                  <a:lnTo>
                    <a:pt x="0" y="114235"/>
                  </a:lnTo>
                  <a:lnTo>
                    <a:pt x="10085" y="127134"/>
                  </a:lnTo>
                  <a:lnTo>
                    <a:pt x="27023" y="133331"/>
                  </a:lnTo>
                  <a:lnTo>
                    <a:pt x="42951" y="135261"/>
                  </a:lnTo>
                  <a:lnTo>
                    <a:pt x="50007" y="135362"/>
                  </a:lnTo>
                  <a:lnTo>
                    <a:pt x="541731" y="135261"/>
                  </a:lnTo>
                  <a:lnTo>
                    <a:pt x="557659" y="133331"/>
                  </a:lnTo>
                  <a:lnTo>
                    <a:pt x="574596" y="127134"/>
                  </a:lnTo>
                  <a:lnTo>
                    <a:pt x="584682" y="114235"/>
                  </a:lnTo>
                  <a:lnTo>
                    <a:pt x="584517" y="103736"/>
                  </a:lnTo>
                  <a:lnTo>
                    <a:pt x="548139" y="78483"/>
                  </a:lnTo>
                  <a:lnTo>
                    <a:pt x="477408" y="56304"/>
                  </a:lnTo>
                  <a:lnTo>
                    <a:pt x="447417" y="45626"/>
                  </a:lnTo>
                  <a:lnTo>
                    <a:pt x="445625" y="34123"/>
                  </a:lnTo>
                  <a:lnTo>
                    <a:pt x="461746" y="25896"/>
                  </a:lnTo>
                  <a:lnTo>
                    <a:pt x="473466" y="22544"/>
                  </a:lnTo>
                  <a:lnTo>
                    <a:pt x="481220" y="19497"/>
                  </a:lnTo>
                  <a:lnTo>
                    <a:pt x="485440" y="12185"/>
                  </a:lnTo>
                  <a:lnTo>
                    <a:pt x="487269" y="4464"/>
                  </a:lnTo>
                  <a:lnTo>
                    <a:pt x="474475" y="0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4"/>
            <p:cNvSpPr/>
            <p:nvPr/>
          </p:nvSpPr>
          <p:spPr>
            <a:xfrm>
              <a:off x="4831045" y="1983199"/>
              <a:ext cx="584835" cy="135890"/>
            </a:xfrm>
            <a:custGeom>
              <a:avLst/>
              <a:gdLst/>
              <a:ahLst/>
              <a:cxnLst/>
              <a:rect l="l" t="t" r="r" b="b"/>
              <a:pathLst>
                <a:path w="584835" h="135889">
                  <a:moveTo>
                    <a:pt x="50007" y="135362"/>
                  </a:moveTo>
                  <a:lnTo>
                    <a:pt x="42951" y="135261"/>
                  </a:lnTo>
                  <a:lnTo>
                    <a:pt x="27023" y="133331"/>
                  </a:lnTo>
                  <a:lnTo>
                    <a:pt x="10085" y="127134"/>
                  </a:lnTo>
                  <a:lnTo>
                    <a:pt x="0" y="114235"/>
                  </a:lnTo>
                  <a:lnTo>
                    <a:pt x="166" y="103736"/>
                  </a:lnTo>
                  <a:lnTo>
                    <a:pt x="36542" y="78483"/>
                  </a:lnTo>
                  <a:lnTo>
                    <a:pt x="107273" y="56304"/>
                  </a:lnTo>
                  <a:lnTo>
                    <a:pt x="137265" y="45626"/>
                  </a:lnTo>
                  <a:lnTo>
                    <a:pt x="139056" y="34123"/>
                  </a:lnTo>
                  <a:lnTo>
                    <a:pt x="122935" y="25896"/>
                  </a:lnTo>
                  <a:lnTo>
                    <a:pt x="111214" y="22544"/>
                  </a:lnTo>
                  <a:lnTo>
                    <a:pt x="103462" y="19497"/>
                  </a:lnTo>
                  <a:lnTo>
                    <a:pt x="99244" y="12185"/>
                  </a:lnTo>
                  <a:lnTo>
                    <a:pt x="97415" y="4464"/>
                  </a:lnTo>
                  <a:lnTo>
                    <a:pt x="110202" y="0"/>
                  </a:lnTo>
                  <a:lnTo>
                    <a:pt x="117129" y="0"/>
                  </a:lnTo>
                  <a:lnTo>
                    <a:pt x="467553" y="0"/>
                  </a:lnTo>
                  <a:lnTo>
                    <a:pt x="474475" y="0"/>
                  </a:lnTo>
                  <a:lnTo>
                    <a:pt x="487269" y="4464"/>
                  </a:lnTo>
                  <a:lnTo>
                    <a:pt x="485440" y="12185"/>
                  </a:lnTo>
                  <a:lnTo>
                    <a:pt x="481220" y="19497"/>
                  </a:lnTo>
                  <a:lnTo>
                    <a:pt x="473466" y="22544"/>
                  </a:lnTo>
                  <a:lnTo>
                    <a:pt x="461746" y="25896"/>
                  </a:lnTo>
                  <a:lnTo>
                    <a:pt x="445625" y="34123"/>
                  </a:lnTo>
                  <a:lnTo>
                    <a:pt x="447417" y="45626"/>
                  </a:lnTo>
                  <a:lnTo>
                    <a:pt x="477408" y="56304"/>
                  </a:lnTo>
                  <a:lnTo>
                    <a:pt x="517137" y="66981"/>
                  </a:lnTo>
                  <a:lnTo>
                    <a:pt x="548139" y="78483"/>
                  </a:lnTo>
                  <a:lnTo>
                    <a:pt x="565940" y="88526"/>
                  </a:lnTo>
                  <a:lnTo>
                    <a:pt x="578168" y="96055"/>
                  </a:lnTo>
                  <a:lnTo>
                    <a:pt x="584517" y="103736"/>
                  </a:lnTo>
                  <a:lnTo>
                    <a:pt x="584682" y="114235"/>
                  </a:lnTo>
                  <a:lnTo>
                    <a:pt x="574596" y="127134"/>
                  </a:lnTo>
                  <a:lnTo>
                    <a:pt x="557659" y="133331"/>
                  </a:lnTo>
                  <a:lnTo>
                    <a:pt x="541731" y="135261"/>
                  </a:lnTo>
                  <a:lnTo>
                    <a:pt x="534675" y="135362"/>
                  </a:lnTo>
                  <a:lnTo>
                    <a:pt x="50007" y="135362"/>
                  </a:lnTo>
                  <a:close/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pic>
        <p:nvPicPr>
          <p:cNvPr id="62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7044" y="6497401"/>
            <a:ext cx="2129132" cy="1557055"/>
          </a:xfrm>
          <a:prstGeom prst="rect">
            <a:avLst/>
          </a:prstGeom>
        </p:spPr>
      </p:pic>
      <p:sp>
        <p:nvSpPr>
          <p:cNvPr id="60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3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4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-9902" y="1163418"/>
            <a:ext cx="14640302" cy="17421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7361372" y="4151314"/>
            <a:ext cx="6444520" cy="2837973"/>
          </a:xfrm>
          <a:prstGeom prst="snip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>
            <a:off x="757333" y="4107657"/>
            <a:ext cx="6444520" cy="2837973"/>
          </a:xfrm>
          <a:prstGeom prst="snip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93790" y="3041690"/>
            <a:ext cx="13042821" cy="72580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dress code for the playing </a:t>
            </a: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venue 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is </a:t>
            </a:r>
            <a:r>
              <a:rPr lang="en-US" sz="175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Raleway" pitchFamily="34" charset="-122"/>
                <a:cs typeface="Raleway" pitchFamily="34" charset="-120"/>
              </a:rPr>
              <a:t>Smart Business Attire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aiming for a balance between professionalism and comfort. This allows for individual expression while maintaining a consistent level of elegance.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427779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5" name="Text 3"/>
          <p:cNvSpPr/>
          <p:nvPr/>
        </p:nvSpPr>
        <p:spPr>
          <a:xfrm>
            <a:off x="990243" y="4362807"/>
            <a:ext cx="1173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530906" y="4277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Men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530906" y="4768215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Suits, trousers, long-sleeve or short-sleeve shirts, polo-shirts, shoes, loafers, jackets, vests, sweaters, or national traditional dress (with prior approval from the FIDE Technical Delegate).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8667" y="427779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9" name="Text 7"/>
          <p:cNvSpPr/>
          <p:nvPr/>
        </p:nvSpPr>
        <p:spPr>
          <a:xfrm>
            <a:off x="7579519" y="4362807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65783" y="4277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Women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65783" y="4768215"/>
            <a:ext cx="56709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Suits, dresses, skirts, blouses, turtlenecks, </a:t>
            </a:r>
            <a:r>
              <a:rPr lang="en-US" sz="1750" dirty="0" smtClean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shirts </a:t>
            </a: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or polos, trousers or slacks, jackets, vests, sweaters, scarves, footwear (boots, flats, mid-heel or high-heel shoes), and jewelry (earrings, necklaces, etc.), as well as national costumes clothing (with prior approval from the FIDE Technical Delegate).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2" name="Text 0"/>
          <p:cNvSpPr/>
          <p:nvPr/>
        </p:nvSpPr>
        <p:spPr>
          <a:xfrm>
            <a:off x="411396" y="1387437"/>
            <a:ext cx="11906209" cy="1632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</a:t>
            </a:r>
            <a:r>
              <a:rPr lang="en-US" sz="4450" dirty="0" smtClean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mart </a:t>
            </a: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Business Attire: The Standard for Excellence</a:t>
            </a:r>
            <a:endParaRPr lang="en-US" sz="4450" dirty="0">
              <a:solidFill>
                <a:schemeClr val="bg1"/>
              </a:solidFill>
            </a:endParaRPr>
          </a:p>
        </p:txBody>
      </p:sp>
      <p:pic>
        <p:nvPicPr>
          <p:cNvPr id="23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8960" y="6944270"/>
            <a:ext cx="2672798" cy="14906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25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7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8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29998" y="7845267"/>
            <a:ext cx="14640302" cy="5067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9902" y="1163418"/>
            <a:ext cx="14640302" cy="8930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270708" y="1286334"/>
            <a:ext cx="13100685" cy="1365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 smtClean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Guiding Samples of Approved Outfits !!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437397" y="7881633"/>
            <a:ext cx="8172907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 smtClean="0">
                <a:solidFill>
                  <a:schemeClr val="bg1"/>
                </a:solidFill>
                <a:latin typeface="Prata" panose="020B0604020202020204" charset="0"/>
              </a:rPr>
              <a:t>* Dress up what fits you the most , These photos are guidelines examples !</a:t>
            </a:r>
            <a:endParaRPr lang="en-US" sz="1700" dirty="0">
              <a:solidFill>
                <a:schemeClr val="bg1"/>
              </a:solidFill>
              <a:latin typeface="Prata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/>
          <a:stretch/>
        </p:blipFill>
        <p:spPr>
          <a:xfrm>
            <a:off x="9183869" y="3284870"/>
            <a:ext cx="3924993" cy="233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27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04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028" y="5724782"/>
            <a:ext cx="5742690" cy="1736238"/>
            <a:chOff x="270708" y="5933477"/>
            <a:chExt cx="5742690" cy="17362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r="38250" b="55684"/>
            <a:stretch/>
          </p:blipFill>
          <p:spPr>
            <a:xfrm>
              <a:off x="2829219" y="5933477"/>
              <a:ext cx="590550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4" r="63806" b="55684"/>
            <a:stretch/>
          </p:blipFill>
          <p:spPr>
            <a:xfrm>
              <a:off x="1907714" y="5940382"/>
              <a:ext cx="571500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0" r="76750" b="55684"/>
            <a:stretch/>
          </p:blipFill>
          <p:spPr>
            <a:xfrm>
              <a:off x="1075667" y="5981283"/>
              <a:ext cx="628650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84" b="55684"/>
            <a:stretch/>
          </p:blipFill>
          <p:spPr>
            <a:xfrm>
              <a:off x="270708" y="5970918"/>
              <a:ext cx="623875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50" r="24583" b="55684"/>
            <a:stretch/>
          </p:blipFill>
          <p:spPr>
            <a:xfrm>
              <a:off x="3795237" y="5954791"/>
              <a:ext cx="609600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17" r="12583" b="55684"/>
            <a:stretch/>
          </p:blipFill>
          <p:spPr>
            <a:xfrm>
              <a:off x="4613160" y="5974621"/>
              <a:ext cx="628650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0" b="55684"/>
            <a:stretch/>
          </p:blipFill>
          <p:spPr>
            <a:xfrm>
              <a:off x="5427589" y="5974621"/>
              <a:ext cx="585809" cy="16884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347510" y="2082279"/>
            <a:ext cx="5645490" cy="1846844"/>
            <a:chOff x="270708" y="2611240"/>
            <a:chExt cx="5645490" cy="184684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59" b="20971"/>
            <a:stretch/>
          </p:blipFill>
          <p:spPr>
            <a:xfrm>
              <a:off x="1087003" y="2637098"/>
              <a:ext cx="604894" cy="174874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3" r="22351" b="20971"/>
            <a:stretch/>
          </p:blipFill>
          <p:spPr>
            <a:xfrm>
              <a:off x="3798446" y="2613004"/>
              <a:ext cx="589641" cy="174874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0" r="68435"/>
            <a:stretch/>
          </p:blipFill>
          <p:spPr>
            <a:xfrm flipH="1">
              <a:off x="2815044" y="2613004"/>
              <a:ext cx="487924" cy="179693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1" r="5139"/>
            <a:stretch/>
          </p:blipFill>
          <p:spPr>
            <a:xfrm>
              <a:off x="4654477" y="2637098"/>
              <a:ext cx="547797" cy="174874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8" r="75928"/>
            <a:stretch/>
          </p:blipFill>
          <p:spPr>
            <a:xfrm>
              <a:off x="1907714" y="2613004"/>
              <a:ext cx="510205" cy="184508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6" r="29917"/>
            <a:stretch/>
          </p:blipFill>
          <p:spPr>
            <a:xfrm>
              <a:off x="5468665" y="2611240"/>
              <a:ext cx="447533" cy="179878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56" b="20971"/>
            <a:stretch/>
          </p:blipFill>
          <p:spPr>
            <a:xfrm>
              <a:off x="270708" y="2661281"/>
              <a:ext cx="555909" cy="174874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262447" y="4132997"/>
            <a:ext cx="5731122" cy="15696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DRESS FOR CHESS TO IMPRESS</a:t>
            </a:r>
            <a:endParaRPr 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153972" y="2339387"/>
            <a:ext cx="3178570" cy="5282822"/>
            <a:chOff x="6270821" y="2245967"/>
            <a:chExt cx="3178570" cy="5282822"/>
          </a:xfrm>
        </p:grpSpPr>
        <p:sp>
          <p:nvSpPr>
            <p:cNvPr id="89" name="Rounded Rectangle 88"/>
            <p:cNvSpPr/>
            <p:nvPr/>
          </p:nvSpPr>
          <p:spPr>
            <a:xfrm>
              <a:off x="6270821" y="2245967"/>
              <a:ext cx="3178570" cy="52828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3" b="4252"/>
            <a:stretch/>
          </p:blipFill>
          <p:spPr>
            <a:xfrm>
              <a:off x="6381123" y="2586808"/>
              <a:ext cx="2982869" cy="465758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399879" y="2391296"/>
            <a:ext cx="3178570" cy="5287265"/>
            <a:chOff x="11399879" y="2391296"/>
            <a:chExt cx="3178570" cy="5287265"/>
          </a:xfrm>
        </p:grpSpPr>
        <p:grpSp>
          <p:nvGrpSpPr>
            <p:cNvPr id="11" name="Group 10"/>
            <p:cNvGrpSpPr/>
            <p:nvPr/>
          </p:nvGrpSpPr>
          <p:grpSpPr>
            <a:xfrm>
              <a:off x="11399879" y="2391296"/>
              <a:ext cx="3178570" cy="5287265"/>
              <a:chOff x="8511169" y="2355958"/>
              <a:chExt cx="3178570" cy="5287265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8511169" y="2360401"/>
                <a:ext cx="3178570" cy="528282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37"/>
              <a:stretch/>
            </p:blipFill>
            <p:spPr>
              <a:xfrm>
                <a:off x="8770803" y="2355958"/>
                <a:ext cx="2723235" cy="51357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7" t="55112" r="75643" b="23692"/>
              <a:stretch/>
            </p:blipFill>
            <p:spPr>
              <a:xfrm>
                <a:off x="10863760" y="4653427"/>
                <a:ext cx="472986" cy="86984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3528286" y="5558611"/>
              <a:ext cx="303299" cy="422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64379" r="13726" b="15033"/>
          <a:stretch/>
        </p:blipFill>
        <p:spPr>
          <a:xfrm rot="20652671">
            <a:off x="8902402" y="2263112"/>
            <a:ext cx="3048634" cy="9059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3059" r="35209" b="5768"/>
          <a:stretch/>
        </p:blipFill>
        <p:spPr>
          <a:xfrm>
            <a:off x="9118234" y="5516083"/>
            <a:ext cx="2671037" cy="186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6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7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8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29998" y="7845267"/>
            <a:ext cx="14640302" cy="5067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9902" y="1163418"/>
            <a:ext cx="14640302" cy="17421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270708" y="1286334"/>
            <a:ext cx="13100685" cy="1365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What's NOT Allowed? Avoiding Unprofessional Attire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29908" y="7863246"/>
            <a:ext cx="1435457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To maintain the high standards of the FIDE World Rapid &amp; Blitz Championships, certain attire is considered inappropriate for the playing venue.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4036" r="15321"/>
          <a:stretch/>
        </p:blipFill>
        <p:spPr>
          <a:xfrm>
            <a:off x="662295" y="3348633"/>
            <a:ext cx="3111983" cy="1878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2"/>
          <p:cNvSpPr/>
          <p:nvPr/>
        </p:nvSpPr>
        <p:spPr>
          <a:xfrm>
            <a:off x="764858" y="5493901"/>
            <a:ext cx="2731532" cy="3413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dirty="0" smtClean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Sneakers “all styles”</a:t>
            </a:r>
          </a:p>
        </p:txBody>
      </p:sp>
      <p:sp>
        <p:nvSpPr>
          <p:cNvPr id="6" name="Text 3"/>
          <p:cNvSpPr/>
          <p:nvPr/>
        </p:nvSpPr>
        <p:spPr>
          <a:xfrm>
            <a:off x="764858" y="5966341"/>
            <a:ext cx="3029307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Avoid athletic footwear and opt for more formal shoe options.</a:t>
            </a: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944" y="3348633"/>
            <a:ext cx="3029307" cy="1872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 4"/>
          <p:cNvSpPr/>
          <p:nvPr/>
        </p:nvSpPr>
        <p:spPr>
          <a:xfrm>
            <a:off x="4121944" y="5493901"/>
            <a:ext cx="2731532" cy="3413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Jeans</a:t>
            </a:r>
          </a:p>
        </p:txBody>
      </p:sp>
      <p:sp>
        <p:nvSpPr>
          <p:cNvPr id="9" name="Text 5"/>
          <p:cNvSpPr/>
          <p:nvPr/>
        </p:nvSpPr>
        <p:spPr>
          <a:xfrm>
            <a:off x="4121944" y="5966341"/>
            <a:ext cx="3029307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Jeans are generally not considered business attire.</a:t>
            </a: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030" y="3348633"/>
            <a:ext cx="3029307" cy="1872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6"/>
          <p:cNvSpPr/>
          <p:nvPr/>
        </p:nvSpPr>
        <p:spPr>
          <a:xfrm>
            <a:off x="7479030" y="5493901"/>
            <a:ext cx="2731532" cy="3413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T-Shirts</a:t>
            </a:r>
          </a:p>
        </p:txBody>
      </p:sp>
      <p:sp>
        <p:nvSpPr>
          <p:cNvPr id="12" name="Text 7"/>
          <p:cNvSpPr/>
          <p:nvPr/>
        </p:nvSpPr>
        <p:spPr>
          <a:xfrm>
            <a:off x="7479030" y="5966341"/>
            <a:ext cx="3029307" cy="1747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 men, choose collared shirts or polo shirts. For women, consider blouses, dresses, or more formal T-shirts.</a:t>
            </a: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116" y="3348633"/>
            <a:ext cx="3029426" cy="1872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 8"/>
          <p:cNvSpPr/>
          <p:nvPr/>
        </p:nvSpPr>
        <p:spPr>
          <a:xfrm>
            <a:off x="10836116" y="5494020"/>
            <a:ext cx="3029426" cy="3412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Torn </a:t>
            </a:r>
            <a:r>
              <a:rPr lang="en-US" sz="2200" dirty="0" smtClean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Clothing</a:t>
            </a:r>
          </a:p>
        </p:txBody>
      </p:sp>
      <p:sp>
        <p:nvSpPr>
          <p:cNvPr id="15" name="Text 9"/>
          <p:cNvSpPr/>
          <p:nvPr/>
        </p:nvSpPr>
        <p:spPr>
          <a:xfrm>
            <a:off x="10836116" y="6025753"/>
            <a:ext cx="3029426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Ensure that all clothing is in good condition and clean.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30" y="1793143"/>
            <a:ext cx="3564194" cy="3564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26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05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8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8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9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119440" y="2102978"/>
            <a:ext cx="8490863" cy="17421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57" y="1128871"/>
            <a:ext cx="4919305" cy="2767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0"/>
          <p:cNvSpPr/>
          <p:nvPr/>
        </p:nvSpPr>
        <p:spPr>
          <a:xfrm>
            <a:off x="6280190" y="22011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Beyond the Playing Venue: Relaxed Dress Code</a:t>
            </a:r>
            <a:endParaRPr lang="en-US" sz="4450" dirty="0">
              <a:solidFill>
                <a:schemeClr val="bg1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6280190" y="395882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Outside the playing venue, the dress code is relaxed, allowing for more casual attire. However, remember to maintain a respectful and appropriate appearance.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530268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Enjoy your time at the FIDE World Rapid &amp; Blitz Championships, celebrating the game and making lasting memories.</a:t>
            </a:r>
            <a:endParaRPr lang="en-US" sz="175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3" y="4644926"/>
            <a:ext cx="4936684" cy="2767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9557" y="7330217"/>
            <a:ext cx="2377685" cy="889668"/>
          </a:xfrm>
          <a:prstGeom prst="rect">
            <a:avLst/>
          </a:prstGeom>
        </p:spPr>
      </p:pic>
      <p:sp>
        <p:nvSpPr>
          <p:cNvPr id="17" name="object 11"/>
          <p:cNvSpPr/>
          <p:nvPr/>
        </p:nvSpPr>
        <p:spPr>
          <a:xfrm>
            <a:off x="927370" y="1362059"/>
            <a:ext cx="805180" cy="2483103"/>
          </a:xfrm>
          <a:custGeom>
            <a:avLst/>
            <a:gdLst/>
            <a:ahLst/>
            <a:cxnLst/>
            <a:rect l="l" t="t" r="r" b="b"/>
            <a:pathLst>
              <a:path w="805180" h="2828925">
                <a:moveTo>
                  <a:pt x="396659" y="808101"/>
                </a:moveTo>
                <a:lnTo>
                  <a:pt x="0" y="808101"/>
                </a:lnTo>
                <a:lnTo>
                  <a:pt x="0" y="1212151"/>
                </a:lnTo>
                <a:lnTo>
                  <a:pt x="396659" y="1212151"/>
                </a:lnTo>
                <a:lnTo>
                  <a:pt x="396659" y="808101"/>
                </a:lnTo>
                <a:close/>
              </a:path>
              <a:path w="805180" h="2828925">
                <a:moveTo>
                  <a:pt x="397586" y="1616214"/>
                </a:moveTo>
                <a:lnTo>
                  <a:pt x="914" y="1616214"/>
                </a:lnTo>
                <a:lnTo>
                  <a:pt x="914" y="2020265"/>
                </a:lnTo>
                <a:lnTo>
                  <a:pt x="397586" y="2020265"/>
                </a:lnTo>
                <a:lnTo>
                  <a:pt x="397586" y="1616214"/>
                </a:lnTo>
                <a:close/>
              </a:path>
              <a:path w="805180" h="2828925">
                <a:moveTo>
                  <a:pt x="400342" y="2424315"/>
                </a:moveTo>
                <a:lnTo>
                  <a:pt x="3683" y="2424315"/>
                </a:lnTo>
                <a:lnTo>
                  <a:pt x="3683" y="2828366"/>
                </a:lnTo>
                <a:lnTo>
                  <a:pt x="400342" y="2828366"/>
                </a:lnTo>
                <a:lnTo>
                  <a:pt x="400342" y="2424315"/>
                </a:lnTo>
                <a:close/>
              </a:path>
              <a:path w="805180" h="2828925">
                <a:moveTo>
                  <a:pt x="400342" y="0"/>
                </a:moveTo>
                <a:lnTo>
                  <a:pt x="3683" y="0"/>
                </a:lnTo>
                <a:lnTo>
                  <a:pt x="3683" y="404050"/>
                </a:lnTo>
                <a:lnTo>
                  <a:pt x="400342" y="404050"/>
                </a:lnTo>
                <a:lnTo>
                  <a:pt x="400342" y="0"/>
                </a:lnTo>
                <a:close/>
              </a:path>
              <a:path w="805180" h="2828925">
                <a:moveTo>
                  <a:pt x="797013" y="1212151"/>
                </a:moveTo>
                <a:lnTo>
                  <a:pt x="400342" y="1212151"/>
                </a:lnTo>
                <a:lnTo>
                  <a:pt x="400342" y="1616214"/>
                </a:lnTo>
                <a:lnTo>
                  <a:pt x="797013" y="1616214"/>
                </a:lnTo>
                <a:lnTo>
                  <a:pt x="797013" y="1212151"/>
                </a:lnTo>
                <a:close/>
              </a:path>
              <a:path w="805180" h="2828925">
                <a:moveTo>
                  <a:pt x="804672" y="427139"/>
                </a:moveTo>
                <a:lnTo>
                  <a:pt x="408000" y="427139"/>
                </a:lnTo>
                <a:lnTo>
                  <a:pt x="408000" y="831189"/>
                </a:lnTo>
                <a:lnTo>
                  <a:pt x="804672" y="831189"/>
                </a:lnTo>
                <a:lnTo>
                  <a:pt x="804672" y="427139"/>
                </a:lnTo>
                <a:close/>
              </a:path>
            </a:pathLst>
          </a:custGeom>
          <a:solidFill>
            <a:srgbClr val="FFFFFF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981980" y="4645196"/>
            <a:ext cx="805180" cy="2483103"/>
          </a:xfrm>
          <a:custGeom>
            <a:avLst/>
            <a:gdLst/>
            <a:ahLst/>
            <a:cxnLst/>
            <a:rect l="l" t="t" r="r" b="b"/>
            <a:pathLst>
              <a:path w="805180" h="2828925">
                <a:moveTo>
                  <a:pt x="396659" y="808101"/>
                </a:moveTo>
                <a:lnTo>
                  <a:pt x="0" y="808101"/>
                </a:lnTo>
                <a:lnTo>
                  <a:pt x="0" y="1212151"/>
                </a:lnTo>
                <a:lnTo>
                  <a:pt x="396659" y="1212151"/>
                </a:lnTo>
                <a:lnTo>
                  <a:pt x="396659" y="808101"/>
                </a:lnTo>
                <a:close/>
              </a:path>
              <a:path w="805180" h="2828925">
                <a:moveTo>
                  <a:pt x="397586" y="1616214"/>
                </a:moveTo>
                <a:lnTo>
                  <a:pt x="914" y="1616214"/>
                </a:lnTo>
                <a:lnTo>
                  <a:pt x="914" y="2020265"/>
                </a:lnTo>
                <a:lnTo>
                  <a:pt x="397586" y="2020265"/>
                </a:lnTo>
                <a:lnTo>
                  <a:pt x="397586" y="1616214"/>
                </a:lnTo>
                <a:close/>
              </a:path>
              <a:path w="805180" h="2828925">
                <a:moveTo>
                  <a:pt x="400342" y="2424315"/>
                </a:moveTo>
                <a:lnTo>
                  <a:pt x="3683" y="2424315"/>
                </a:lnTo>
                <a:lnTo>
                  <a:pt x="3683" y="2828366"/>
                </a:lnTo>
                <a:lnTo>
                  <a:pt x="400342" y="2828366"/>
                </a:lnTo>
                <a:lnTo>
                  <a:pt x="400342" y="2424315"/>
                </a:lnTo>
                <a:close/>
              </a:path>
              <a:path w="805180" h="2828925">
                <a:moveTo>
                  <a:pt x="400342" y="0"/>
                </a:moveTo>
                <a:lnTo>
                  <a:pt x="3683" y="0"/>
                </a:lnTo>
                <a:lnTo>
                  <a:pt x="3683" y="404050"/>
                </a:lnTo>
                <a:lnTo>
                  <a:pt x="400342" y="404050"/>
                </a:lnTo>
                <a:lnTo>
                  <a:pt x="400342" y="0"/>
                </a:lnTo>
                <a:close/>
              </a:path>
              <a:path w="805180" h="2828925">
                <a:moveTo>
                  <a:pt x="797013" y="1212151"/>
                </a:moveTo>
                <a:lnTo>
                  <a:pt x="400342" y="1212151"/>
                </a:lnTo>
                <a:lnTo>
                  <a:pt x="400342" y="1616214"/>
                </a:lnTo>
                <a:lnTo>
                  <a:pt x="797013" y="1616214"/>
                </a:lnTo>
                <a:lnTo>
                  <a:pt x="797013" y="1212151"/>
                </a:lnTo>
                <a:close/>
              </a:path>
              <a:path w="805180" h="2828925">
                <a:moveTo>
                  <a:pt x="804672" y="427139"/>
                </a:moveTo>
                <a:lnTo>
                  <a:pt x="408000" y="427139"/>
                </a:lnTo>
                <a:lnTo>
                  <a:pt x="408000" y="831189"/>
                </a:lnTo>
                <a:lnTo>
                  <a:pt x="804672" y="831189"/>
                </a:lnTo>
                <a:lnTo>
                  <a:pt x="804672" y="427139"/>
                </a:lnTo>
                <a:close/>
              </a:path>
            </a:pathLst>
          </a:custGeom>
          <a:solidFill>
            <a:srgbClr val="FFFFFF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13776194" y="5886747"/>
            <a:ext cx="805180" cy="2483103"/>
          </a:xfrm>
          <a:custGeom>
            <a:avLst/>
            <a:gdLst/>
            <a:ahLst/>
            <a:cxnLst/>
            <a:rect l="l" t="t" r="r" b="b"/>
            <a:pathLst>
              <a:path w="805180" h="2828925">
                <a:moveTo>
                  <a:pt x="396659" y="808101"/>
                </a:moveTo>
                <a:lnTo>
                  <a:pt x="0" y="808101"/>
                </a:lnTo>
                <a:lnTo>
                  <a:pt x="0" y="1212151"/>
                </a:lnTo>
                <a:lnTo>
                  <a:pt x="396659" y="1212151"/>
                </a:lnTo>
                <a:lnTo>
                  <a:pt x="396659" y="808101"/>
                </a:lnTo>
                <a:close/>
              </a:path>
              <a:path w="805180" h="2828925">
                <a:moveTo>
                  <a:pt x="397586" y="1616214"/>
                </a:moveTo>
                <a:lnTo>
                  <a:pt x="914" y="1616214"/>
                </a:lnTo>
                <a:lnTo>
                  <a:pt x="914" y="2020265"/>
                </a:lnTo>
                <a:lnTo>
                  <a:pt x="397586" y="2020265"/>
                </a:lnTo>
                <a:lnTo>
                  <a:pt x="397586" y="1616214"/>
                </a:lnTo>
                <a:close/>
              </a:path>
              <a:path w="805180" h="2828925">
                <a:moveTo>
                  <a:pt x="400342" y="2424315"/>
                </a:moveTo>
                <a:lnTo>
                  <a:pt x="3683" y="2424315"/>
                </a:lnTo>
                <a:lnTo>
                  <a:pt x="3683" y="2828366"/>
                </a:lnTo>
                <a:lnTo>
                  <a:pt x="400342" y="2828366"/>
                </a:lnTo>
                <a:lnTo>
                  <a:pt x="400342" y="2424315"/>
                </a:lnTo>
                <a:close/>
              </a:path>
              <a:path w="805180" h="2828925">
                <a:moveTo>
                  <a:pt x="400342" y="0"/>
                </a:moveTo>
                <a:lnTo>
                  <a:pt x="3683" y="0"/>
                </a:lnTo>
                <a:lnTo>
                  <a:pt x="3683" y="404050"/>
                </a:lnTo>
                <a:lnTo>
                  <a:pt x="400342" y="404050"/>
                </a:lnTo>
                <a:lnTo>
                  <a:pt x="400342" y="0"/>
                </a:lnTo>
                <a:close/>
              </a:path>
              <a:path w="805180" h="2828925">
                <a:moveTo>
                  <a:pt x="797013" y="1212151"/>
                </a:moveTo>
                <a:lnTo>
                  <a:pt x="400342" y="1212151"/>
                </a:lnTo>
                <a:lnTo>
                  <a:pt x="400342" y="1616214"/>
                </a:lnTo>
                <a:lnTo>
                  <a:pt x="797013" y="1616214"/>
                </a:lnTo>
                <a:lnTo>
                  <a:pt x="797013" y="1212151"/>
                </a:lnTo>
                <a:close/>
              </a:path>
              <a:path w="805180" h="2828925">
                <a:moveTo>
                  <a:pt x="804672" y="427139"/>
                </a:moveTo>
                <a:lnTo>
                  <a:pt x="408000" y="427139"/>
                </a:lnTo>
                <a:lnTo>
                  <a:pt x="408000" y="831189"/>
                </a:lnTo>
                <a:lnTo>
                  <a:pt x="804672" y="831189"/>
                </a:lnTo>
                <a:lnTo>
                  <a:pt x="804672" y="427139"/>
                </a:lnTo>
                <a:close/>
              </a:path>
            </a:pathLst>
          </a:custGeom>
          <a:solidFill>
            <a:srgbClr val="FFFFFF">
              <a:alpha val="2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06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2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3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-23584" y="1138003"/>
            <a:ext cx="14633888" cy="17421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67202"/>
            <a:ext cx="6119441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9829" y="1312367"/>
            <a:ext cx="7617143" cy="1363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Enforcing the Dress Code: Ensuring Fair Play</a:t>
            </a:r>
            <a:endParaRPr lang="en-US" sz="425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49829" y="2899886"/>
            <a:ext cx="7617143" cy="1395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dress code is strictly enforced to maintain a consistent level of professionalism and respect for the event. The Chief Arbiter, in consultation with the FIDE Athletes Commission, will ensure that the dress code is upheld.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9829" y="4541163"/>
            <a:ext cx="1090613" cy="19547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67625" y="4759285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First Infringement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7667624" y="5230892"/>
            <a:ext cx="6668327" cy="1046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financial penalty of 200 € for open events and 100 € for women's events. The player is allowed to play the current round.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9829" y="6495931"/>
            <a:ext cx="1090613" cy="174509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67625" y="6714053"/>
            <a:ext cx="2918936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Further Infringements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7667625" y="7185660"/>
            <a:ext cx="6199346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Exclusion from the pairings for the next round. Each round counts as one infringement.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20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07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/>
          <p:cNvSpPr/>
          <p:nvPr/>
        </p:nvSpPr>
        <p:spPr>
          <a:xfrm>
            <a:off x="4548" y="-38652"/>
            <a:ext cx="14630400" cy="8524424"/>
          </a:xfrm>
          <a:custGeom>
            <a:avLst/>
            <a:gdLst/>
            <a:ahLst/>
            <a:cxnLst/>
            <a:rect l="l" t="t" r="r" b="b"/>
            <a:pathLst>
              <a:path w="6012815" h="8462645">
                <a:moveTo>
                  <a:pt x="6012305" y="0"/>
                </a:moveTo>
                <a:lnTo>
                  <a:pt x="0" y="0"/>
                </a:lnTo>
                <a:lnTo>
                  <a:pt x="0" y="8462020"/>
                </a:lnTo>
                <a:lnTo>
                  <a:pt x="6012305" y="8462020"/>
                </a:lnTo>
                <a:lnTo>
                  <a:pt x="6012305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5" name="object 2"/>
          <p:cNvGrpSpPr/>
          <p:nvPr/>
        </p:nvGrpSpPr>
        <p:grpSpPr>
          <a:xfrm>
            <a:off x="-9902" y="-10517"/>
            <a:ext cx="14630400" cy="8502650"/>
            <a:chOff x="0" y="0"/>
            <a:chExt cx="5980430" cy="8502650"/>
          </a:xfrm>
        </p:grpSpPr>
        <p:sp>
          <p:nvSpPr>
            <p:cNvPr id="16" name="object 3"/>
            <p:cNvSpPr/>
            <p:nvPr/>
          </p:nvSpPr>
          <p:spPr>
            <a:xfrm>
              <a:off x="2511068" y="1259"/>
              <a:ext cx="3465195" cy="8495030"/>
            </a:xfrm>
            <a:custGeom>
              <a:avLst/>
              <a:gdLst/>
              <a:ahLst/>
              <a:cxnLst/>
              <a:rect l="l" t="t" r="r" b="b"/>
              <a:pathLst>
                <a:path w="3465195" h="8495030">
                  <a:moveTo>
                    <a:pt x="0" y="8494736"/>
                  </a:moveTo>
                  <a:lnTo>
                    <a:pt x="3464931" y="8494736"/>
                  </a:lnTo>
                  <a:lnTo>
                    <a:pt x="3464931" y="0"/>
                  </a:lnTo>
                  <a:lnTo>
                    <a:pt x="0" y="0"/>
                  </a:lnTo>
                  <a:lnTo>
                    <a:pt x="0" y="849473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65206" y="1259"/>
              <a:ext cx="5911215" cy="8495030"/>
            </a:xfrm>
            <a:custGeom>
              <a:avLst/>
              <a:gdLst/>
              <a:ahLst/>
              <a:cxnLst/>
              <a:rect l="l" t="t" r="r" b="b"/>
              <a:pathLst>
                <a:path w="5911215" h="8495030">
                  <a:moveTo>
                    <a:pt x="5910793" y="0"/>
                  </a:moveTo>
                  <a:lnTo>
                    <a:pt x="0" y="0"/>
                  </a:lnTo>
                  <a:lnTo>
                    <a:pt x="0" y="8494736"/>
                  </a:lnTo>
                  <a:lnTo>
                    <a:pt x="5910793" y="8494736"/>
                  </a:lnTo>
                  <a:lnTo>
                    <a:pt x="5910793" y="0"/>
                  </a:lnTo>
                  <a:close/>
                </a:path>
              </a:pathLst>
            </a:custGeom>
            <a:ln w="7199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11068" cy="8496000"/>
            </a:xfrm>
            <a:prstGeom prst="rect">
              <a:avLst/>
            </a:prstGeom>
          </p:spPr>
        </p:pic>
      </p:grp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240" y="1091518"/>
            <a:ext cx="6167665" cy="92514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935" y="1104261"/>
            <a:ext cx="5930538" cy="2344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bg1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Embrace the Spirit of Chess: A Celebration of Excellence</a:t>
            </a:r>
            <a:endParaRPr lang="en-US" sz="445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567805" y="197364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FIDE World Rapid &amp; Blitz Championships is a celebration of chess, a game of strategy, intellect, and sportsmanship. Let's come together to create an atmosphere that reflects the high caliber of play and the spirit of this remarkable game.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6593503" y="3961050"/>
            <a:ext cx="7556421" cy="1678781"/>
          </a:xfrm>
          <a:prstGeom prst="roundRect">
            <a:avLst>
              <a:gd name="adj" fmla="val 202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601123" y="396867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828770" y="411237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Respectful Attire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9345751" y="411237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Professionalism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1858923" y="411237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Positive Image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6601123" y="4618989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828770" y="476269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Consistent Standards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9345751" y="476269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Fair Play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858923" y="476269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Memorable Experience</a:t>
            </a:r>
            <a:endParaRPr lang="en-US" sz="17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" y="497826"/>
            <a:ext cx="2312079" cy="524071"/>
          </a:xfrm>
          <a:prstGeom prst="rect">
            <a:avLst/>
          </a:prstGeom>
        </p:spPr>
      </p:pic>
      <p:sp>
        <p:nvSpPr>
          <p:cNvPr id="22" name="object 7"/>
          <p:cNvSpPr/>
          <p:nvPr/>
        </p:nvSpPr>
        <p:spPr>
          <a:xfrm>
            <a:off x="12198591" y="497825"/>
            <a:ext cx="2425782" cy="524071"/>
          </a:xfrm>
          <a:custGeom>
            <a:avLst/>
            <a:gdLst/>
            <a:ahLst/>
            <a:cxnLst/>
            <a:rect l="l" t="t" r="r" b="b"/>
            <a:pathLst>
              <a:path w="996950" h="318769">
                <a:moveTo>
                  <a:pt x="0" y="0"/>
                </a:moveTo>
                <a:lnTo>
                  <a:pt x="996480" y="0"/>
                </a:lnTo>
                <a:lnTo>
                  <a:pt x="996480" y="318250"/>
                </a:lnTo>
                <a:lnTo>
                  <a:pt x="0" y="318250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929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49171" y="2952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08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34" y="5647451"/>
            <a:ext cx="7820025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858</Words>
  <Application>Microsoft Office PowerPoint</Application>
  <PresentationFormat>Custom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Arial Black</vt:lpstr>
      <vt:lpstr>Calibri</vt:lpstr>
      <vt:lpstr>Felix Titling</vt:lpstr>
      <vt:lpstr>Lucida Sans</vt:lpstr>
      <vt:lpstr>Prata</vt:lpstr>
      <vt:lpstr>Raleway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59</cp:revision>
  <dcterms:created xsi:type="dcterms:W3CDTF">2024-11-24T04:44:33Z</dcterms:created>
  <dcterms:modified xsi:type="dcterms:W3CDTF">2024-12-19T17:30:22Z</dcterms:modified>
</cp:coreProperties>
</file>